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8" r:id="rId20"/>
    <p:sldId id="290" r:id="rId21"/>
    <p:sldId id="274" r:id="rId22"/>
    <p:sldId id="275" r:id="rId23"/>
    <p:sldId id="289" r:id="rId24"/>
    <p:sldId id="276" r:id="rId25"/>
    <p:sldId id="277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2" d="100"/>
          <a:sy n="72" d="100"/>
        </p:scale>
        <p:origin x="654" y="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승현 황" userId="efd3d89f-8af2-467d-a6c2-ebb2f3fbc794" providerId="ADAL" clId="{37FAEB1B-C9FD-410D-8F68-0A9127E542CE}"/>
    <pc:docChg chg="undo custSel addSld modSld sldOrd">
      <pc:chgData name="승현 황" userId="efd3d89f-8af2-467d-a6c2-ebb2f3fbc794" providerId="ADAL" clId="{37FAEB1B-C9FD-410D-8F68-0A9127E542CE}" dt="2022-11-15T15:09:41.827" v="52"/>
      <pc:docMkLst>
        <pc:docMk/>
      </pc:docMkLst>
      <pc:sldChg chg="addSp delSp modSp">
        <pc:chgData name="승현 황" userId="efd3d89f-8af2-467d-a6c2-ebb2f3fbc794" providerId="ADAL" clId="{37FAEB1B-C9FD-410D-8F68-0A9127E542CE}" dt="2022-11-15T15:05:56.783" v="6" actId="1076"/>
        <pc:sldMkLst>
          <pc:docMk/>
          <pc:sldMk cId="0" sldId="273"/>
        </pc:sldMkLst>
        <pc:picChg chg="del">
          <ac:chgData name="승현 황" userId="efd3d89f-8af2-467d-a6c2-ebb2f3fbc794" providerId="ADAL" clId="{37FAEB1B-C9FD-410D-8F68-0A9127E542CE}" dt="2022-11-15T15:05:40.343" v="0" actId="478"/>
          <ac:picMkLst>
            <pc:docMk/>
            <pc:sldMk cId="0" sldId="273"/>
            <ac:picMk id="2" creationId="{00000000-0000-0000-0000-000000000000}"/>
          </ac:picMkLst>
        </pc:picChg>
        <pc:picChg chg="add mod">
          <ac:chgData name="승현 황" userId="efd3d89f-8af2-467d-a6c2-ebb2f3fbc794" providerId="ADAL" clId="{37FAEB1B-C9FD-410D-8F68-0A9127E542CE}" dt="2022-11-15T15:05:56.783" v="6" actId="1076"/>
          <ac:picMkLst>
            <pc:docMk/>
            <pc:sldMk cId="0" sldId="273"/>
            <ac:picMk id="4" creationId="{DDBFBEE6-99B9-401D-B710-FEA538D1654E}"/>
          </ac:picMkLst>
        </pc:picChg>
      </pc:sldChg>
      <pc:sldChg chg="addSp delSp modSp">
        <pc:chgData name="승현 황" userId="efd3d89f-8af2-467d-a6c2-ebb2f3fbc794" providerId="ADAL" clId="{37FAEB1B-C9FD-410D-8F68-0A9127E542CE}" dt="2022-11-15T15:06:13.863" v="11" actId="1076"/>
        <pc:sldMkLst>
          <pc:docMk/>
          <pc:sldMk cId="0" sldId="277"/>
        </pc:sldMkLst>
        <pc:picChg chg="del">
          <ac:chgData name="승현 황" userId="efd3d89f-8af2-467d-a6c2-ebb2f3fbc794" providerId="ADAL" clId="{37FAEB1B-C9FD-410D-8F68-0A9127E542CE}" dt="2022-11-15T15:06:04.521" v="7" actId="478"/>
          <ac:picMkLst>
            <pc:docMk/>
            <pc:sldMk cId="0" sldId="277"/>
            <ac:picMk id="2" creationId="{00000000-0000-0000-0000-000000000000}"/>
          </ac:picMkLst>
        </pc:picChg>
        <pc:picChg chg="add mod">
          <ac:chgData name="승현 황" userId="efd3d89f-8af2-467d-a6c2-ebb2f3fbc794" providerId="ADAL" clId="{37FAEB1B-C9FD-410D-8F68-0A9127E542CE}" dt="2022-11-15T15:06:13.863" v="11" actId="1076"/>
          <ac:picMkLst>
            <pc:docMk/>
            <pc:sldMk cId="0" sldId="277"/>
            <ac:picMk id="4" creationId="{17FEC2A1-E61D-48D2-866D-6E1B981601E6}"/>
          </ac:picMkLst>
        </pc:picChg>
      </pc:sldChg>
      <pc:sldChg chg="ord">
        <pc:chgData name="승현 황" userId="efd3d89f-8af2-467d-a6c2-ebb2f3fbc794" providerId="ADAL" clId="{37FAEB1B-C9FD-410D-8F68-0A9127E542CE}" dt="2022-11-15T15:09:36.380" v="51"/>
        <pc:sldMkLst>
          <pc:docMk/>
          <pc:sldMk cId="0" sldId="278"/>
        </pc:sldMkLst>
      </pc:sldChg>
      <pc:sldChg chg="addSp delSp modSp">
        <pc:chgData name="승현 황" userId="efd3d89f-8af2-467d-a6c2-ebb2f3fbc794" providerId="ADAL" clId="{37FAEB1B-C9FD-410D-8F68-0A9127E542CE}" dt="2022-11-15T15:08:59.799" v="50" actId="1076"/>
        <pc:sldMkLst>
          <pc:docMk/>
          <pc:sldMk cId="0" sldId="279"/>
        </pc:sldMkLst>
        <pc:grpChg chg="add mod">
          <ac:chgData name="승현 황" userId="efd3d89f-8af2-467d-a6c2-ebb2f3fbc794" providerId="ADAL" clId="{37FAEB1B-C9FD-410D-8F68-0A9127E542CE}" dt="2022-11-15T15:08:59.799" v="50" actId="1076"/>
          <ac:grpSpMkLst>
            <pc:docMk/>
            <pc:sldMk cId="0" sldId="279"/>
            <ac:grpSpMk id="9" creationId="{320DE1AF-F2DF-4782-A3FD-02502EF7D3D5}"/>
          </ac:grpSpMkLst>
        </pc:grpChg>
        <pc:picChg chg="del">
          <ac:chgData name="승현 황" userId="efd3d89f-8af2-467d-a6c2-ebb2f3fbc794" providerId="ADAL" clId="{37FAEB1B-C9FD-410D-8F68-0A9127E542CE}" dt="2022-11-15T15:08:04.429" v="27" actId="478"/>
          <ac:picMkLst>
            <pc:docMk/>
            <pc:sldMk cId="0" sldId="279"/>
            <ac:picMk id="2" creationId="{00000000-0000-0000-0000-000000000000}"/>
          </ac:picMkLst>
        </pc:picChg>
        <pc:picChg chg="add del mod">
          <ac:chgData name="승현 황" userId="efd3d89f-8af2-467d-a6c2-ebb2f3fbc794" providerId="ADAL" clId="{37FAEB1B-C9FD-410D-8F68-0A9127E542CE}" dt="2022-11-15T15:08:14.128" v="34" actId="478"/>
          <ac:picMkLst>
            <pc:docMk/>
            <pc:sldMk cId="0" sldId="279"/>
            <ac:picMk id="4" creationId="{451BF36F-56A1-41A9-B147-58BFE058D04C}"/>
          </ac:picMkLst>
        </pc:picChg>
        <pc:picChg chg="add mod">
          <ac:chgData name="승현 황" userId="efd3d89f-8af2-467d-a6c2-ebb2f3fbc794" providerId="ADAL" clId="{37FAEB1B-C9FD-410D-8F68-0A9127E542CE}" dt="2022-11-15T15:08:40.558" v="44" actId="164"/>
          <ac:picMkLst>
            <pc:docMk/>
            <pc:sldMk cId="0" sldId="279"/>
            <ac:picMk id="6" creationId="{AB81F329-8669-459D-8ADD-C5006ED7DE0D}"/>
          </ac:picMkLst>
        </pc:picChg>
        <pc:picChg chg="add mod">
          <ac:chgData name="승현 황" userId="efd3d89f-8af2-467d-a6c2-ebb2f3fbc794" providerId="ADAL" clId="{37FAEB1B-C9FD-410D-8F68-0A9127E542CE}" dt="2022-11-15T15:08:40.558" v="44" actId="164"/>
          <ac:picMkLst>
            <pc:docMk/>
            <pc:sldMk cId="0" sldId="279"/>
            <ac:picMk id="8" creationId="{933EFFC1-02C8-4A7A-8B21-66AC0A1F78B7}"/>
          </ac:picMkLst>
        </pc:picChg>
      </pc:sldChg>
      <pc:sldChg chg="addSp delSp modSp add">
        <pc:chgData name="승현 황" userId="efd3d89f-8af2-467d-a6c2-ebb2f3fbc794" providerId="ADAL" clId="{37FAEB1B-C9FD-410D-8F68-0A9127E542CE}" dt="2022-11-15T15:06:54.991" v="19" actId="1076"/>
        <pc:sldMkLst>
          <pc:docMk/>
          <pc:sldMk cId="2285060507" sldId="289"/>
        </pc:sldMkLst>
        <pc:spChg chg="del">
          <ac:chgData name="승현 황" userId="efd3d89f-8af2-467d-a6c2-ebb2f3fbc794" providerId="ADAL" clId="{37FAEB1B-C9FD-410D-8F68-0A9127E542CE}" dt="2022-11-15T15:06:37.977" v="13" actId="478"/>
          <ac:spMkLst>
            <pc:docMk/>
            <pc:sldMk cId="2285060507" sldId="289"/>
            <ac:spMk id="2" creationId="{B3E524D0-83A5-44FD-AEEA-2A940E09CB6F}"/>
          </ac:spMkLst>
        </pc:spChg>
        <pc:spChg chg="del">
          <ac:chgData name="승현 황" userId="efd3d89f-8af2-467d-a6c2-ebb2f3fbc794" providerId="ADAL" clId="{37FAEB1B-C9FD-410D-8F68-0A9127E542CE}" dt="2022-11-15T15:06:37.977" v="13" actId="478"/>
          <ac:spMkLst>
            <pc:docMk/>
            <pc:sldMk cId="2285060507" sldId="289"/>
            <ac:spMk id="3" creationId="{526E70F2-7491-4163-BC11-3B667A8717AB}"/>
          </ac:spMkLst>
        </pc:spChg>
        <pc:picChg chg="add del mod">
          <ac:chgData name="승현 황" userId="efd3d89f-8af2-467d-a6c2-ebb2f3fbc794" providerId="ADAL" clId="{37FAEB1B-C9FD-410D-8F68-0A9127E542CE}" dt="2022-11-15T15:06:46.947" v="15" actId="478"/>
          <ac:picMkLst>
            <pc:docMk/>
            <pc:sldMk cId="2285060507" sldId="289"/>
            <ac:picMk id="5" creationId="{CD9A886A-BB12-4F7E-9408-4F8AAAC4B3D7}"/>
          </ac:picMkLst>
        </pc:picChg>
        <pc:picChg chg="add mod">
          <ac:chgData name="승현 황" userId="efd3d89f-8af2-467d-a6c2-ebb2f3fbc794" providerId="ADAL" clId="{37FAEB1B-C9FD-410D-8F68-0A9127E542CE}" dt="2022-11-15T15:06:54.991" v="19" actId="1076"/>
          <ac:picMkLst>
            <pc:docMk/>
            <pc:sldMk cId="2285060507" sldId="289"/>
            <ac:picMk id="7" creationId="{AE397ED5-4D92-45D1-850D-8F1A36458BCF}"/>
          </ac:picMkLst>
        </pc:picChg>
      </pc:sldChg>
      <pc:sldChg chg="addSp delSp modSp add ord">
        <pc:chgData name="승현 황" userId="efd3d89f-8af2-467d-a6c2-ebb2f3fbc794" providerId="ADAL" clId="{37FAEB1B-C9FD-410D-8F68-0A9127E542CE}" dt="2022-11-15T15:09:41.827" v="52"/>
        <pc:sldMkLst>
          <pc:docMk/>
          <pc:sldMk cId="3441851643" sldId="290"/>
        </pc:sldMkLst>
        <pc:spChg chg="del">
          <ac:chgData name="승현 황" userId="efd3d89f-8af2-467d-a6c2-ebb2f3fbc794" providerId="ADAL" clId="{37FAEB1B-C9FD-410D-8F68-0A9127E542CE}" dt="2022-11-15T15:07:54.694" v="23" actId="478"/>
          <ac:spMkLst>
            <pc:docMk/>
            <pc:sldMk cId="3441851643" sldId="290"/>
            <ac:spMk id="2" creationId="{B37E0D9A-31FF-4722-ADB2-4B51590FE69E}"/>
          </ac:spMkLst>
        </pc:spChg>
        <pc:spChg chg="del">
          <ac:chgData name="승현 황" userId="efd3d89f-8af2-467d-a6c2-ebb2f3fbc794" providerId="ADAL" clId="{37FAEB1B-C9FD-410D-8F68-0A9127E542CE}" dt="2022-11-15T15:07:49.379" v="21"/>
          <ac:spMkLst>
            <pc:docMk/>
            <pc:sldMk cId="3441851643" sldId="290"/>
            <ac:spMk id="3" creationId="{C72D000D-6206-424E-BAFE-96246D4F541F}"/>
          </ac:spMkLst>
        </pc:spChg>
        <pc:picChg chg="add mod">
          <ac:chgData name="승현 황" userId="efd3d89f-8af2-467d-a6c2-ebb2f3fbc794" providerId="ADAL" clId="{37FAEB1B-C9FD-410D-8F68-0A9127E542CE}" dt="2022-11-15T15:07:58.599" v="26" actId="1076"/>
          <ac:picMkLst>
            <pc:docMk/>
            <pc:sldMk cId="3441851643" sldId="290"/>
            <ac:picMk id="5" creationId="{5087FCE8-C114-4A2A-A90E-109FE7AF696E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11/16/2022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11/16/2022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11/16/2022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11/16/2022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image" Target="../media/image97.png"/><Relationship Id="rId7" Type="http://schemas.openxmlformats.org/officeDocument/2006/relationships/image" Target="../media/image101.png"/><Relationship Id="rId12" Type="http://schemas.openxmlformats.org/officeDocument/2006/relationships/image" Target="../media/image106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0.png"/><Relationship Id="rId11" Type="http://schemas.openxmlformats.org/officeDocument/2006/relationships/image" Target="../media/image105.png"/><Relationship Id="rId5" Type="http://schemas.openxmlformats.org/officeDocument/2006/relationships/image" Target="../media/image99.png"/><Relationship Id="rId10" Type="http://schemas.openxmlformats.org/officeDocument/2006/relationships/image" Target="../media/image104.png"/><Relationship Id="rId4" Type="http://schemas.openxmlformats.org/officeDocument/2006/relationships/image" Target="../media/image98.png"/><Relationship Id="rId9" Type="http://schemas.openxmlformats.org/officeDocument/2006/relationships/image" Target="../media/image10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08.png"/><Relationship Id="rId7" Type="http://schemas.openxmlformats.org/officeDocument/2006/relationships/image" Target="../media/image30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32.png"/><Relationship Id="rId4" Type="http://schemas.openxmlformats.org/officeDocument/2006/relationships/image" Target="../media/image109.png"/><Relationship Id="rId9" Type="http://schemas.openxmlformats.org/officeDocument/2006/relationships/image" Target="../media/image11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3" Type="http://schemas.openxmlformats.org/officeDocument/2006/relationships/image" Target="../media/image112.png"/><Relationship Id="rId7" Type="http://schemas.openxmlformats.org/officeDocument/2006/relationships/image" Target="../media/image116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5.png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3" Type="http://schemas.openxmlformats.org/officeDocument/2006/relationships/image" Target="../media/image119.png"/><Relationship Id="rId7" Type="http://schemas.openxmlformats.org/officeDocument/2006/relationships/image" Target="../media/image123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image" Target="../media/image120.png"/><Relationship Id="rId9" Type="http://schemas.openxmlformats.org/officeDocument/2006/relationships/image" Target="../media/image12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3" Type="http://schemas.openxmlformats.org/officeDocument/2006/relationships/image" Target="../media/image126.png"/><Relationship Id="rId7" Type="http://schemas.openxmlformats.org/officeDocument/2006/relationships/image" Target="../media/image123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2.png"/><Relationship Id="rId5" Type="http://schemas.openxmlformats.org/officeDocument/2006/relationships/image" Target="../media/image127.png"/><Relationship Id="rId4" Type="http://schemas.openxmlformats.org/officeDocument/2006/relationships/image" Target="../media/image120.png"/><Relationship Id="rId9" Type="http://schemas.openxmlformats.org/officeDocument/2006/relationships/image" Target="../media/image12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3" Type="http://schemas.openxmlformats.org/officeDocument/2006/relationships/image" Target="../media/image130.png"/><Relationship Id="rId7" Type="http://schemas.openxmlformats.org/officeDocument/2006/relationships/image" Target="../media/image123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2.png"/><Relationship Id="rId5" Type="http://schemas.openxmlformats.org/officeDocument/2006/relationships/image" Target="../media/image131.png"/><Relationship Id="rId4" Type="http://schemas.openxmlformats.org/officeDocument/2006/relationships/image" Target="../media/image120.png"/><Relationship Id="rId9" Type="http://schemas.openxmlformats.org/officeDocument/2006/relationships/image" Target="../media/image13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3" Type="http://schemas.openxmlformats.org/officeDocument/2006/relationships/image" Target="../media/image134.png"/><Relationship Id="rId7" Type="http://schemas.openxmlformats.org/officeDocument/2006/relationships/image" Target="../media/image123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2.png"/><Relationship Id="rId5" Type="http://schemas.openxmlformats.org/officeDocument/2006/relationships/image" Target="../media/image135.png"/><Relationship Id="rId4" Type="http://schemas.openxmlformats.org/officeDocument/2006/relationships/image" Target="../media/image120.png"/><Relationship Id="rId9" Type="http://schemas.openxmlformats.org/officeDocument/2006/relationships/image" Target="../media/image13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png"/><Relationship Id="rId13" Type="http://schemas.openxmlformats.org/officeDocument/2006/relationships/image" Target="../media/image148.png"/><Relationship Id="rId3" Type="http://schemas.openxmlformats.org/officeDocument/2006/relationships/image" Target="../media/image138.png"/><Relationship Id="rId7" Type="http://schemas.openxmlformats.org/officeDocument/2006/relationships/image" Target="../media/image142.png"/><Relationship Id="rId12" Type="http://schemas.openxmlformats.org/officeDocument/2006/relationships/image" Target="../media/image147.png"/><Relationship Id="rId17" Type="http://schemas.openxmlformats.org/officeDocument/2006/relationships/image" Target="../media/image152.png"/><Relationship Id="rId2" Type="http://schemas.openxmlformats.org/officeDocument/2006/relationships/image" Target="../media/image137.png"/><Relationship Id="rId16" Type="http://schemas.openxmlformats.org/officeDocument/2006/relationships/image" Target="../media/image15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1.png"/><Relationship Id="rId11" Type="http://schemas.openxmlformats.org/officeDocument/2006/relationships/image" Target="../media/image146.png"/><Relationship Id="rId5" Type="http://schemas.openxmlformats.org/officeDocument/2006/relationships/image" Target="../media/image140.png"/><Relationship Id="rId15" Type="http://schemas.openxmlformats.org/officeDocument/2006/relationships/image" Target="../media/image150.png"/><Relationship Id="rId10" Type="http://schemas.openxmlformats.org/officeDocument/2006/relationships/image" Target="../media/image145.png"/><Relationship Id="rId4" Type="http://schemas.openxmlformats.org/officeDocument/2006/relationships/image" Target="../media/image139.png"/><Relationship Id="rId9" Type="http://schemas.openxmlformats.org/officeDocument/2006/relationships/image" Target="../media/image144.png"/><Relationship Id="rId14" Type="http://schemas.openxmlformats.org/officeDocument/2006/relationships/image" Target="../media/image14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png"/><Relationship Id="rId3" Type="http://schemas.openxmlformats.org/officeDocument/2006/relationships/image" Target="../media/image154.png"/><Relationship Id="rId7" Type="http://schemas.openxmlformats.org/officeDocument/2006/relationships/image" Target="../media/image158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7.png"/><Relationship Id="rId11" Type="http://schemas.openxmlformats.org/officeDocument/2006/relationships/image" Target="../media/image162.png"/><Relationship Id="rId5" Type="http://schemas.openxmlformats.org/officeDocument/2006/relationships/image" Target="../media/image156.png"/><Relationship Id="rId10" Type="http://schemas.openxmlformats.org/officeDocument/2006/relationships/image" Target="../media/image161.png"/><Relationship Id="rId4" Type="http://schemas.openxmlformats.org/officeDocument/2006/relationships/image" Target="../media/image155.png"/><Relationship Id="rId9" Type="http://schemas.openxmlformats.org/officeDocument/2006/relationships/image" Target="../media/image16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18" Type="http://schemas.openxmlformats.org/officeDocument/2006/relationships/image" Target="../media/image22.png"/><Relationship Id="rId3" Type="http://schemas.openxmlformats.org/officeDocument/2006/relationships/image" Target="../media/image9.png"/><Relationship Id="rId21" Type="http://schemas.openxmlformats.org/officeDocument/2006/relationships/image" Target="../media/image25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" Type="http://schemas.openxmlformats.org/officeDocument/2006/relationships/image" Target="../media/image8.png"/><Relationship Id="rId16" Type="http://schemas.openxmlformats.org/officeDocument/2006/relationships/image" Target="../media/image20.png"/><Relationship Id="rId20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5.png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19" Type="http://schemas.openxmlformats.org/officeDocument/2006/relationships/image" Target="../media/image23.png"/><Relationship Id="rId4" Type="http://schemas.openxmlformats.org/officeDocument/2006/relationships/image" Target="../media/image4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Relationship Id="rId22" Type="http://schemas.openxmlformats.org/officeDocument/2006/relationships/image" Target="../media/image26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65.png"/><Relationship Id="rId7" Type="http://schemas.openxmlformats.org/officeDocument/2006/relationships/image" Target="../media/image30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32.png"/><Relationship Id="rId4" Type="http://schemas.openxmlformats.org/officeDocument/2006/relationships/image" Target="../media/image166.png"/><Relationship Id="rId9" Type="http://schemas.openxmlformats.org/officeDocument/2006/relationships/image" Target="../media/image16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3.png"/><Relationship Id="rId13" Type="http://schemas.openxmlformats.org/officeDocument/2006/relationships/image" Target="../media/image177.png"/><Relationship Id="rId3" Type="http://schemas.openxmlformats.org/officeDocument/2006/relationships/image" Target="../media/image44.png"/><Relationship Id="rId7" Type="http://schemas.openxmlformats.org/officeDocument/2006/relationships/image" Target="../media/image172.png"/><Relationship Id="rId12" Type="http://schemas.openxmlformats.org/officeDocument/2006/relationships/image" Target="../media/image176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1.png"/><Relationship Id="rId11" Type="http://schemas.openxmlformats.org/officeDocument/2006/relationships/image" Target="../media/image30.png"/><Relationship Id="rId5" Type="http://schemas.openxmlformats.org/officeDocument/2006/relationships/image" Target="../media/image170.png"/><Relationship Id="rId10" Type="http://schemas.openxmlformats.org/officeDocument/2006/relationships/image" Target="../media/image175.png"/><Relationship Id="rId4" Type="http://schemas.openxmlformats.org/officeDocument/2006/relationships/image" Target="../media/image169.png"/><Relationship Id="rId9" Type="http://schemas.openxmlformats.org/officeDocument/2006/relationships/image" Target="../media/image17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3.png"/><Relationship Id="rId13" Type="http://schemas.openxmlformats.org/officeDocument/2006/relationships/image" Target="../media/image186.png"/><Relationship Id="rId3" Type="http://schemas.openxmlformats.org/officeDocument/2006/relationships/image" Target="../media/image179.png"/><Relationship Id="rId7" Type="http://schemas.openxmlformats.org/officeDocument/2006/relationships/image" Target="../media/image182.png"/><Relationship Id="rId12" Type="http://schemas.openxmlformats.org/officeDocument/2006/relationships/image" Target="../media/image185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4.png"/><Relationship Id="rId11" Type="http://schemas.openxmlformats.org/officeDocument/2006/relationships/image" Target="../media/image184.png"/><Relationship Id="rId5" Type="http://schemas.openxmlformats.org/officeDocument/2006/relationships/image" Target="../media/image181.png"/><Relationship Id="rId10" Type="http://schemas.openxmlformats.org/officeDocument/2006/relationships/image" Target="../media/image78.png"/><Relationship Id="rId4" Type="http://schemas.openxmlformats.org/officeDocument/2006/relationships/image" Target="../media/image180.png"/><Relationship Id="rId9" Type="http://schemas.openxmlformats.org/officeDocument/2006/relationships/image" Target="../media/image77.png"/><Relationship Id="rId14" Type="http://schemas.openxmlformats.org/officeDocument/2006/relationships/image" Target="../media/image187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3" Type="http://schemas.openxmlformats.org/officeDocument/2006/relationships/image" Target="../media/image192.png"/><Relationship Id="rId7" Type="http://schemas.openxmlformats.org/officeDocument/2006/relationships/image" Target="../media/image123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2.png"/><Relationship Id="rId5" Type="http://schemas.openxmlformats.org/officeDocument/2006/relationships/image" Target="../media/image194.png"/><Relationship Id="rId4" Type="http://schemas.openxmlformats.org/officeDocument/2006/relationships/image" Target="../media/image193.png"/><Relationship Id="rId9" Type="http://schemas.openxmlformats.org/officeDocument/2006/relationships/image" Target="../media/image195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97.png"/><Relationship Id="rId7" Type="http://schemas.openxmlformats.org/officeDocument/2006/relationships/image" Target="../media/image30.png"/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32.png"/><Relationship Id="rId10" Type="http://schemas.openxmlformats.org/officeDocument/2006/relationships/image" Target="../media/image200.png"/><Relationship Id="rId4" Type="http://schemas.openxmlformats.org/officeDocument/2006/relationships/image" Target="../media/image198.png"/><Relationship Id="rId9" Type="http://schemas.openxmlformats.org/officeDocument/2006/relationships/image" Target="../media/image199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3" Type="http://schemas.openxmlformats.org/officeDocument/2006/relationships/image" Target="../media/image202.png"/><Relationship Id="rId7" Type="http://schemas.openxmlformats.org/officeDocument/2006/relationships/image" Target="../media/image123.pn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2.png"/><Relationship Id="rId5" Type="http://schemas.openxmlformats.org/officeDocument/2006/relationships/image" Target="../media/image204.png"/><Relationship Id="rId4" Type="http://schemas.openxmlformats.org/officeDocument/2006/relationships/image" Target="../media/image203.png"/><Relationship Id="rId9" Type="http://schemas.openxmlformats.org/officeDocument/2006/relationships/image" Target="../media/image20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3" Type="http://schemas.openxmlformats.org/officeDocument/2006/relationships/image" Target="../media/image202.png"/><Relationship Id="rId7" Type="http://schemas.openxmlformats.org/officeDocument/2006/relationships/image" Target="../media/image123.pn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2.png"/><Relationship Id="rId5" Type="http://schemas.openxmlformats.org/officeDocument/2006/relationships/image" Target="../media/image206.png"/><Relationship Id="rId4" Type="http://schemas.openxmlformats.org/officeDocument/2006/relationships/image" Target="../media/image203.png"/><Relationship Id="rId9" Type="http://schemas.openxmlformats.org/officeDocument/2006/relationships/image" Target="../media/image207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3" Type="http://schemas.openxmlformats.org/officeDocument/2006/relationships/image" Target="../media/image209.png"/><Relationship Id="rId7" Type="http://schemas.openxmlformats.org/officeDocument/2006/relationships/image" Target="../media/image123.png"/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2.png"/><Relationship Id="rId5" Type="http://schemas.openxmlformats.org/officeDocument/2006/relationships/image" Target="../media/image210.png"/><Relationship Id="rId4" Type="http://schemas.openxmlformats.org/officeDocument/2006/relationships/image" Target="../media/image203.png"/><Relationship Id="rId9" Type="http://schemas.openxmlformats.org/officeDocument/2006/relationships/image" Target="../media/image211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8.png"/><Relationship Id="rId13" Type="http://schemas.openxmlformats.org/officeDocument/2006/relationships/image" Target="../media/image223.png"/><Relationship Id="rId3" Type="http://schemas.openxmlformats.org/officeDocument/2006/relationships/image" Target="../media/image213.png"/><Relationship Id="rId7" Type="http://schemas.openxmlformats.org/officeDocument/2006/relationships/image" Target="../media/image217.png"/><Relationship Id="rId12" Type="http://schemas.openxmlformats.org/officeDocument/2006/relationships/image" Target="../media/image222.png"/><Relationship Id="rId17" Type="http://schemas.openxmlformats.org/officeDocument/2006/relationships/image" Target="../media/image227.png"/><Relationship Id="rId2" Type="http://schemas.openxmlformats.org/officeDocument/2006/relationships/image" Target="../media/image212.png"/><Relationship Id="rId16" Type="http://schemas.openxmlformats.org/officeDocument/2006/relationships/image" Target="../media/image2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6.png"/><Relationship Id="rId11" Type="http://schemas.openxmlformats.org/officeDocument/2006/relationships/image" Target="../media/image221.png"/><Relationship Id="rId5" Type="http://schemas.openxmlformats.org/officeDocument/2006/relationships/image" Target="../media/image215.png"/><Relationship Id="rId15" Type="http://schemas.openxmlformats.org/officeDocument/2006/relationships/image" Target="../media/image225.png"/><Relationship Id="rId10" Type="http://schemas.openxmlformats.org/officeDocument/2006/relationships/image" Target="../media/image220.png"/><Relationship Id="rId4" Type="http://schemas.openxmlformats.org/officeDocument/2006/relationships/image" Target="../media/image214.png"/><Relationship Id="rId9" Type="http://schemas.openxmlformats.org/officeDocument/2006/relationships/image" Target="../media/image219.png"/><Relationship Id="rId14" Type="http://schemas.openxmlformats.org/officeDocument/2006/relationships/image" Target="../media/image224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1.png"/><Relationship Id="rId3" Type="http://schemas.openxmlformats.org/officeDocument/2006/relationships/image" Target="../media/image228.png"/><Relationship Id="rId7" Type="http://schemas.openxmlformats.org/officeDocument/2006/relationships/image" Target="../media/image230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9.png"/><Relationship Id="rId5" Type="http://schemas.openxmlformats.org/officeDocument/2006/relationships/image" Target="../media/image156.png"/><Relationship Id="rId4" Type="http://schemas.openxmlformats.org/officeDocument/2006/relationships/image" Target="../media/image155.png"/><Relationship Id="rId9" Type="http://schemas.openxmlformats.org/officeDocument/2006/relationships/image" Target="../media/image232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9.png"/><Relationship Id="rId13" Type="http://schemas.openxmlformats.org/officeDocument/2006/relationships/image" Target="../media/image244.png"/><Relationship Id="rId3" Type="http://schemas.openxmlformats.org/officeDocument/2006/relationships/image" Target="../media/image234.png"/><Relationship Id="rId7" Type="http://schemas.openxmlformats.org/officeDocument/2006/relationships/image" Target="../media/image238.png"/><Relationship Id="rId12" Type="http://schemas.openxmlformats.org/officeDocument/2006/relationships/image" Target="../media/image243.png"/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7.png"/><Relationship Id="rId11" Type="http://schemas.openxmlformats.org/officeDocument/2006/relationships/image" Target="../media/image242.png"/><Relationship Id="rId5" Type="http://schemas.openxmlformats.org/officeDocument/2006/relationships/image" Target="../media/image236.png"/><Relationship Id="rId10" Type="http://schemas.openxmlformats.org/officeDocument/2006/relationships/image" Target="../media/image241.png"/><Relationship Id="rId4" Type="http://schemas.openxmlformats.org/officeDocument/2006/relationships/image" Target="../media/image235.png"/><Relationship Id="rId9" Type="http://schemas.openxmlformats.org/officeDocument/2006/relationships/image" Target="../media/image24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6.png"/><Relationship Id="rId2" Type="http://schemas.openxmlformats.org/officeDocument/2006/relationships/image" Target="../media/image2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24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12" Type="http://schemas.openxmlformats.org/officeDocument/2006/relationships/image" Target="../media/image52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11" Type="http://schemas.openxmlformats.org/officeDocument/2006/relationships/image" Target="../media/image30.png"/><Relationship Id="rId5" Type="http://schemas.openxmlformats.org/officeDocument/2006/relationships/image" Target="../media/image46.png"/><Relationship Id="rId10" Type="http://schemas.openxmlformats.org/officeDocument/2006/relationships/image" Target="../media/image51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64.png"/><Relationship Id="rId18" Type="http://schemas.openxmlformats.org/officeDocument/2006/relationships/image" Target="../media/image69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12" Type="http://schemas.openxmlformats.org/officeDocument/2006/relationships/image" Target="../media/image63.png"/><Relationship Id="rId17" Type="http://schemas.openxmlformats.org/officeDocument/2006/relationships/image" Target="../media/image68.png"/><Relationship Id="rId2" Type="http://schemas.openxmlformats.org/officeDocument/2006/relationships/image" Target="../media/image53.png"/><Relationship Id="rId16" Type="http://schemas.openxmlformats.org/officeDocument/2006/relationships/image" Target="../media/image6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11" Type="http://schemas.openxmlformats.org/officeDocument/2006/relationships/image" Target="../media/image62.png"/><Relationship Id="rId5" Type="http://schemas.openxmlformats.org/officeDocument/2006/relationships/image" Target="../media/image56.png"/><Relationship Id="rId15" Type="http://schemas.openxmlformats.org/officeDocument/2006/relationships/image" Target="../media/image66.png"/><Relationship Id="rId10" Type="http://schemas.openxmlformats.org/officeDocument/2006/relationships/image" Target="../media/image61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Relationship Id="rId14" Type="http://schemas.openxmlformats.org/officeDocument/2006/relationships/image" Target="../media/image6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13" Type="http://schemas.openxmlformats.org/officeDocument/2006/relationships/image" Target="../media/image81.png"/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12" Type="http://schemas.openxmlformats.org/officeDocument/2006/relationships/image" Target="../media/image80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4.png"/><Relationship Id="rId11" Type="http://schemas.openxmlformats.org/officeDocument/2006/relationships/image" Target="../media/image79.png"/><Relationship Id="rId5" Type="http://schemas.openxmlformats.org/officeDocument/2006/relationships/image" Target="../media/image73.png"/><Relationship Id="rId10" Type="http://schemas.openxmlformats.org/officeDocument/2006/relationships/image" Target="../media/image78.png"/><Relationship Id="rId4" Type="http://schemas.openxmlformats.org/officeDocument/2006/relationships/image" Target="../media/image72.png"/><Relationship Id="rId9" Type="http://schemas.openxmlformats.org/officeDocument/2006/relationships/image" Target="../media/image77.png"/><Relationship Id="rId14" Type="http://schemas.openxmlformats.org/officeDocument/2006/relationships/image" Target="../media/image8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13" Type="http://schemas.openxmlformats.org/officeDocument/2006/relationships/image" Target="../media/image90.png"/><Relationship Id="rId3" Type="http://schemas.openxmlformats.org/officeDocument/2006/relationships/image" Target="../media/image71.png"/><Relationship Id="rId7" Type="http://schemas.openxmlformats.org/officeDocument/2006/relationships/image" Target="../media/image84.png"/><Relationship Id="rId12" Type="http://schemas.openxmlformats.org/officeDocument/2006/relationships/image" Target="../media/image89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3.png"/><Relationship Id="rId11" Type="http://schemas.openxmlformats.org/officeDocument/2006/relationships/image" Target="../media/image88.png"/><Relationship Id="rId5" Type="http://schemas.openxmlformats.org/officeDocument/2006/relationships/image" Target="../media/image73.png"/><Relationship Id="rId10" Type="http://schemas.openxmlformats.org/officeDocument/2006/relationships/image" Target="../media/image87.png"/><Relationship Id="rId4" Type="http://schemas.openxmlformats.org/officeDocument/2006/relationships/image" Target="../media/image72.png"/><Relationship Id="rId9" Type="http://schemas.openxmlformats.org/officeDocument/2006/relationships/image" Target="../media/image86.png"/><Relationship Id="rId14" Type="http://schemas.openxmlformats.org/officeDocument/2006/relationships/image" Target="../media/image9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93.png"/><Relationship Id="rId7" Type="http://schemas.openxmlformats.org/officeDocument/2006/relationships/image" Target="../media/image30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32.png"/><Relationship Id="rId4" Type="http://schemas.openxmlformats.org/officeDocument/2006/relationships/image" Target="../media/image94.png"/><Relationship Id="rId9" Type="http://schemas.openxmlformats.org/officeDocument/2006/relationships/image" Target="../media/image9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DC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680255" y="3871053"/>
            <a:ext cx="8632939" cy="2162656"/>
            <a:chOff x="4680255" y="3871053"/>
            <a:chExt cx="8632939" cy="216265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27341" y="3802483"/>
              <a:ext cx="7863041" cy="749974"/>
            </a:xfrm>
            <a:prstGeom prst="rect">
              <a:avLst/>
            </a:prstGeom>
          </p:spPr>
        </p:pic>
        <p:grpSp>
          <p:nvGrpSpPr>
            <p:cNvPr id="1002" name="그룹 1002"/>
            <p:cNvGrpSpPr/>
            <p:nvPr/>
          </p:nvGrpSpPr>
          <p:grpSpPr>
            <a:xfrm>
              <a:off x="4680255" y="4455839"/>
              <a:ext cx="8617284" cy="1577871"/>
              <a:chOff x="4680255" y="4455839"/>
              <a:chExt cx="8617284" cy="1577871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4680255" y="4455839"/>
                <a:ext cx="8617284" cy="1577871"/>
              </a:xfrm>
              <a:prstGeom prst="rect">
                <a:avLst/>
              </a:prstGeom>
            </p:spPr>
          </p:pic>
        </p:grpSp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88829" y="4364412"/>
              <a:ext cx="8819438" cy="18710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297539" y="2720516"/>
            <a:ext cx="858652" cy="859054"/>
            <a:chOff x="13297539" y="2720516"/>
            <a:chExt cx="858652" cy="85905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297539" y="2720516"/>
              <a:ext cx="858652" cy="85905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821402" y="2720718"/>
            <a:ext cx="858652" cy="859054"/>
            <a:chOff x="3821402" y="2720718"/>
            <a:chExt cx="858652" cy="85905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3821402" y="2720718"/>
              <a:ext cx="858652" cy="85905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297539" y="6698055"/>
            <a:ext cx="858652" cy="859054"/>
            <a:chOff x="13297539" y="6698055"/>
            <a:chExt cx="858652" cy="85905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297539" y="6698055"/>
              <a:ext cx="858652" cy="85905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821402" y="6697854"/>
            <a:ext cx="858652" cy="859054"/>
            <a:chOff x="3821402" y="6697854"/>
            <a:chExt cx="858652" cy="85905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3821402" y="6697854"/>
              <a:ext cx="858652" cy="859054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623116" y="6275840"/>
            <a:ext cx="2743175" cy="660366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171430" y="6315532"/>
            <a:ext cx="1275623" cy="62065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5F2D9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058163" y="374653"/>
            <a:ext cx="1928909" cy="123585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6171368" y="1508979"/>
            <a:ext cx="1542701" cy="144873"/>
            <a:chOff x="16171368" y="1508979"/>
            <a:chExt cx="1542701" cy="14487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171368" y="1508979"/>
              <a:ext cx="1542701" cy="144873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619811" y="1749576"/>
            <a:ext cx="5220271" cy="69364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660679" y="4248745"/>
            <a:ext cx="4959790" cy="1069285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736163" y="5387639"/>
            <a:ext cx="4635197" cy="380765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0" y="0"/>
            <a:ext cx="5907627" cy="10285714"/>
            <a:chOff x="0" y="0"/>
            <a:chExt cx="5907627" cy="1028571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0"/>
              <a:ext cx="5907627" cy="1028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112127" y="5414305"/>
            <a:ext cx="5574627" cy="2915743"/>
            <a:chOff x="12112127" y="5414305"/>
            <a:chExt cx="5574627" cy="291574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112127" y="5414305"/>
              <a:ext cx="5574627" cy="2915743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921048" y="7819324"/>
            <a:ext cx="2892778" cy="330654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832096" y="5722839"/>
            <a:ext cx="4180605" cy="1290748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839715" y="7159401"/>
            <a:ext cx="3851634" cy="42513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2947716" y="7623773"/>
            <a:ext cx="4005038" cy="71947"/>
            <a:chOff x="12947716" y="7623773"/>
            <a:chExt cx="4005038" cy="7194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947716" y="7623773"/>
              <a:ext cx="4005038" cy="7194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5F2D9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338603" y="5240901"/>
            <a:ext cx="1782024" cy="123585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817196" y="1025072"/>
            <a:ext cx="6636989" cy="5161560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430478" y="8702273"/>
            <a:ext cx="3526356" cy="74055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068583" y="8241951"/>
            <a:ext cx="194611" cy="194611"/>
            <a:chOff x="13068583" y="8241951"/>
            <a:chExt cx="194611" cy="19461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068583" y="8241951"/>
              <a:ext cx="194611" cy="19461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068583" y="8936076"/>
            <a:ext cx="194611" cy="194611"/>
            <a:chOff x="13068583" y="8936076"/>
            <a:chExt cx="194611" cy="19461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068583" y="8936076"/>
              <a:ext cx="194611" cy="19461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2311" y="1761392"/>
            <a:ext cx="3749956" cy="227172"/>
            <a:chOff x="52311" y="1761392"/>
            <a:chExt cx="3749956" cy="22717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6200000">
              <a:off x="52311" y="1761392"/>
              <a:ext cx="3749956" cy="22717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652063" y="5142857"/>
            <a:ext cx="363691" cy="1269509"/>
            <a:chOff x="9652063" y="5142857"/>
            <a:chExt cx="363691" cy="1269509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9652063" y="5142857"/>
              <a:ext cx="363691" cy="363861"/>
              <a:chOff x="9652063" y="5142857"/>
              <a:chExt cx="363691" cy="363861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9652063" y="5142857"/>
                <a:ext cx="363691" cy="363861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9652063" y="6048505"/>
              <a:ext cx="363691" cy="363861"/>
              <a:chOff x="9652063" y="6048505"/>
              <a:chExt cx="363691" cy="363861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9652063" y="6048505"/>
                <a:ext cx="363691" cy="363861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8269875" y="5142857"/>
            <a:ext cx="363861" cy="1288386"/>
            <a:chOff x="8269875" y="5142857"/>
            <a:chExt cx="363861" cy="1288386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8269960" y="5142772"/>
              <a:ext cx="363691" cy="363861"/>
              <a:chOff x="8269960" y="5142772"/>
              <a:chExt cx="363691" cy="363861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5400000">
                <a:off x="8269960" y="5142772"/>
                <a:ext cx="363691" cy="36386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8269960" y="6067467"/>
              <a:ext cx="363691" cy="363861"/>
              <a:chOff x="8269960" y="6067467"/>
              <a:chExt cx="363691" cy="363861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5400000">
                <a:off x="8269960" y="6067467"/>
                <a:ext cx="363691" cy="363861"/>
              </a:xfrm>
              <a:prstGeom prst="rect">
                <a:avLst/>
              </a:prstGeom>
            </p:spPr>
          </p:pic>
        </p:grpSp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446097" y="8058716"/>
            <a:ext cx="3969861" cy="617451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5F2D9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462832" y="388161"/>
            <a:ext cx="3657823" cy="123585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438356" y="1604217"/>
            <a:ext cx="1416521" cy="140109"/>
            <a:chOff x="8438356" y="1604217"/>
            <a:chExt cx="1416521" cy="14010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438356" y="1604217"/>
              <a:ext cx="1416521" cy="14010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556992" y="1844811"/>
            <a:ext cx="4596795" cy="617452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870062" y="4529685"/>
            <a:ext cx="8251055" cy="1406331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285737" y="2948159"/>
            <a:ext cx="5340360" cy="139680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008697" y="7929715"/>
            <a:ext cx="6196246" cy="140633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534269" y="7491017"/>
            <a:ext cx="6609389" cy="1406331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DC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32439" y="432606"/>
            <a:ext cx="1802547" cy="123585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74545" y="1648662"/>
            <a:ext cx="1294354" cy="140109"/>
            <a:chOff x="874545" y="1648662"/>
            <a:chExt cx="1294354" cy="14010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74545" y="1648662"/>
              <a:ext cx="1294354" cy="14010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26598" y="1921011"/>
            <a:ext cx="3969862" cy="617452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839277" y="3388429"/>
            <a:ext cx="7685073" cy="280485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3006705" y="3551003"/>
            <a:ext cx="622679" cy="622971"/>
            <a:chOff x="13006705" y="3551003"/>
            <a:chExt cx="622679" cy="62297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006705" y="3551003"/>
              <a:ext cx="622679" cy="6229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656476" y="3551003"/>
            <a:ext cx="622679" cy="622971"/>
            <a:chOff x="4656476" y="3551003"/>
            <a:chExt cx="622679" cy="62297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5400000">
              <a:off x="4656476" y="3551003"/>
              <a:ext cx="622679" cy="62297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006705" y="5381885"/>
            <a:ext cx="622679" cy="622971"/>
            <a:chOff x="13006705" y="5381885"/>
            <a:chExt cx="622679" cy="62297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006705" y="5381885"/>
              <a:ext cx="622679" cy="62297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656476" y="5382031"/>
            <a:ext cx="622679" cy="622971"/>
            <a:chOff x="4656476" y="5382031"/>
            <a:chExt cx="622679" cy="62297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5400000">
              <a:off x="4656476" y="5382031"/>
              <a:ext cx="622679" cy="62297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840120" y="7114733"/>
            <a:ext cx="4929849" cy="3438913"/>
            <a:chOff x="12840120" y="7114733"/>
            <a:chExt cx="4929849" cy="343891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840120" y="7114733"/>
              <a:ext cx="4929849" cy="3438913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413144" y="7461401"/>
            <a:ext cx="3905187" cy="1542739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DC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32439" y="432606"/>
            <a:ext cx="1802547" cy="123585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74545" y="1648662"/>
            <a:ext cx="1247388" cy="140109"/>
            <a:chOff x="874545" y="1648662"/>
            <a:chExt cx="1247388" cy="14010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74545" y="1648662"/>
              <a:ext cx="1247388" cy="14010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26598" y="1921011"/>
            <a:ext cx="3969862" cy="617452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886896" y="3520201"/>
            <a:ext cx="10509321" cy="365381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3959086" y="3551003"/>
            <a:ext cx="622679" cy="622971"/>
            <a:chOff x="13959086" y="3551003"/>
            <a:chExt cx="622679" cy="62297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959086" y="3551003"/>
              <a:ext cx="622679" cy="6229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704095" y="3551003"/>
            <a:ext cx="622679" cy="622971"/>
            <a:chOff x="3704095" y="3551003"/>
            <a:chExt cx="622679" cy="62297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5400000">
              <a:off x="3704095" y="3551003"/>
              <a:ext cx="622679" cy="62297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959086" y="6334266"/>
            <a:ext cx="622679" cy="622971"/>
            <a:chOff x="13959086" y="6334266"/>
            <a:chExt cx="622679" cy="62297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959086" y="6334266"/>
              <a:ext cx="622679" cy="62297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704095" y="6334412"/>
            <a:ext cx="622679" cy="622971"/>
            <a:chOff x="3704095" y="6334412"/>
            <a:chExt cx="622679" cy="62297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5400000">
              <a:off x="3704095" y="6334412"/>
              <a:ext cx="622679" cy="62297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840120" y="7114733"/>
            <a:ext cx="4929849" cy="3438913"/>
            <a:chOff x="12840120" y="7114733"/>
            <a:chExt cx="4929849" cy="343891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840120" y="7114733"/>
              <a:ext cx="4929849" cy="3438913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403620" y="7461401"/>
            <a:ext cx="3923416" cy="1542739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DC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32439" y="432606"/>
            <a:ext cx="1818271" cy="123585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74545" y="1648662"/>
            <a:ext cx="1325666" cy="140109"/>
            <a:chOff x="874545" y="1648662"/>
            <a:chExt cx="1325666" cy="14010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74545" y="1648662"/>
              <a:ext cx="1325666" cy="14010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26598" y="1921011"/>
            <a:ext cx="3969862" cy="617452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839277" y="3388429"/>
            <a:ext cx="8106111" cy="280485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3006705" y="3551003"/>
            <a:ext cx="622679" cy="622971"/>
            <a:chOff x="13006705" y="3551003"/>
            <a:chExt cx="622679" cy="62297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006705" y="3551003"/>
              <a:ext cx="622679" cy="6229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656476" y="3551003"/>
            <a:ext cx="622679" cy="622971"/>
            <a:chOff x="4656476" y="3551003"/>
            <a:chExt cx="622679" cy="62297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5400000">
              <a:off x="4656476" y="3551003"/>
              <a:ext cx="622679" cy="62297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006705" y="5381885"/>
            <a:ext cx="622679" cy="622971"/>
            <a:chOff x="13006705" y="5381885"/>
            <a:chExt cx="622679" cy="62297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006705" y="5381885"/>
              <a:ext cx="622679" cy="62297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656476" y="5382031"/>
            <a:ext cx="622679" cy="622971"/>
            <a:chOff x="4656476" y="5382031"/>
            <a:chExt cx="622679" cy="62297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5400000">
              <a:off x="4656476" y="5382031"/>
              <a:ext cx="622679" cy="62297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840120" y="7114733"/>
            <a:ext cx="4929849" cy="3438913"/>
            <a:chOff x="12840120" y="7114733"/>
            <a:chExt cx="4929849" cy="343891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840120" y="7114733"/>
              <a:ext cx="4929849" cy="3438913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413144" y="7461401"/>
            <a:ext cx="3924130" cy="2287806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DC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32439" y="432606"/>
            <a:ext cx="1837995" cy="123585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74545" y="1648662"/>
            <a:ext cx="1365183" cy="140109"/>
            <a:chOff x="874545" y="1648662"/>
            <a:chExt cx="1365183" cy="14010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74545" y="1648662"/>
              <a:ext cx="1365183" cy="14010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26598" y="1921011"/>
            <a:ext cx="3969862" cy="617452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839277" y="3388429"/>
            <a:ext cx="8081883" cy="280485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3006705" y="3551003"/>
            <a:ext cx="622679" cy="622971"/>
            <a:chOff x="13006705" y="3551003"/>
            <a:chExt cx="622679" cy="62297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006705" y="3551003"/>
              <a:ext cx="622679" cy="6229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656476" y="3551003"/>
            <a:ext cx="622679" cy="622971"/>
            <a:chOff x="4656476" y="3551003"/>
            <a:chExt cx="622679" cy="62297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5400000">
              <a:off x="4656476" y="3551003"/>
              <a:ext cx="622679" cy="62297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006705" y="5381885"/>
            <a:ext cx="622679" cy="622971"/>
            <a:chOff x="13006705" y="5381885"/>
            <a:chExt cx="622679" cy="62297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006705" y="5381885"/>
              <a:ext cx="622679" cy="62297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656476" y="5382031"/>
            <a:ext cx="622679" cy="622971"/>
            <a:chOff x="4656476" y="5382031"/>
            <a:chExt cx="622679" cy="62297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5400000">
              <a:off x="4656476" y="5382031"/>
              <a:ext cx="622679" cy="62297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840120" y="7114733"/>
            <a:ext cx="4929849" cy="3438913"/>
            <a:chOff x="12840120" y="7114733"/>
            <a:chExt cx="4929849" cy="343891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840120" y="7114733"/>
              <a:ext cx="4929849" cy="3438913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413144" y="7461401"/>
            <a:ext cx="3924235" cy="1915273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5F2D9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32439" y="432606"/>
            <a:ext cx="1902757" cy="123585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74545" y="1648662"/>
            <a:ext cx="1494848" cy="140109"/>
            <a:chOff x="874545" y="1648662"/>
            <a:chExt cx="1494848" cy="14010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74545" y="1648662"/>
              <a:ext cx="1494848" cy="14010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26598" y="1789239"/>
            <a:ext cx="3534890" cy="107293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76133" y="4050705"/>
            <a:ext cx="3631923" cy="3631923"/>
            <a:chOff x="976133" y="4050705"/>
            <a:chExt cx="3631923" cy="363192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76133" y="4050705"/>
              <a:ext cx="3631923" cy="3631923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93675" y="5107628"/>
            <a:ext cx="3169023" cy="153917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025088" y="1944835"/>
            <a:ext cx="11793960" cy="2260317"/>
            <a:chOff x="7025088" y="1944835"/>
            <a:chExt cx="11793960" cy="226031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025088" y="1944835"/>
              <a:ext cx="11793960" cy="226031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025088" y="4736508"/>
            <a:ext cx="11793960" cy="2260317"/>
            <a:chOff x="7025088" y="4736508"/>
            <a:chExt cx="11793960" cy="226031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025088" y="4736508"/>
              <a:ext cx="11793960" cy="226031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025088" y="7504762"/>
            <a:ext cx="11793960" cy="2260317"/>
            <a:chOff x="7025088" y="7504762"/>
            <a:chExt cx="11793960" cy="226031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025088" y="7504762"/>
              <a:ext cx="11793960" cy="2260317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127790" y="1952333"/>
            <a:ext cx="4829487" cy="1771582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118266" y="4736648"/>
            <a:ext cx="4253621" cy="1549478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127790" y="7544083"/>
            <a:ext cx="4484230" cy="1549478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429267" y="2159439"/>
            <a:ext cx="3872654" cy="910159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429267" y="4913067"/>
            <a:ext cx="3872654" cy="1489654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3397934" y="7732153"/>
            <a:ext cx="3872654" cy="620407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0" y="5771429"/>
            <a:ext cx="1026926" cy="145307"/>
            <a:chOff x="0" y="5771429"/>
            <a:chExt cx="1026926" cy="145307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0" y="5771429"/>
              <a:ext cx="1026926" cy="14530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557262" y="5771429"/>
            <a:ext cx="2653232" cy="145307"/>
            <a:chOff x="4557262" y="5771429"/>
            <a:chExt cx="2653232" cy="145307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557262" y="5771429"/>
              <a:ext cx="2653232" cy="14530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816299" y="3794546"/>
            <a:ext cx="3649035" cy="145535"/>
            <a:chOff x="3816299" y="3794546"/>
            <a:chExt cx="3649035" cy="145535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-1980000">
              <a:off x="3816299" y="3794546"/>
              <a:ext cx="3649035" cy="14553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816175" y="7698749"/>
            <a:ext cx="3649035" cy="145535"/>
            <a:chOff x="3816175" y="7698749"/>
            <a:chExt cx="3649035" cy="145535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1980000">
              <a:off x="3816175" y="7698749"/>
              <a:ext cx="3649035" cy="14553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DBFBEE6-99B9-401D-B710-FEA538D165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9186" y="304800"/>
            <a:ext cx="12809628" cy="96774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DC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32946" y="4302317"/>
            <a:ext cx="5413021" cy="5389018"/>
            <a:chOff x="732946" y="4302317"/>
            <a:chExt cx="5413021" cy="53890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32946" y="4302317"/>
              <a:ext cx="5413021" cy="53890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483125" y="4302317"/>
            <a:ext cx="5413021" cy="5389018"/>
            <a:chOff x="6483125" y="4302317"/>
            <a:chExt cx="5413021" cy="538901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83125" y="4302317"/>
              <a:ext cx="5413021" cy="538901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233304" y="4302317"/>
            <a:ext cx="5413021" cy="5389018"/>
            <a:chOff x="12233304" y="4302317"/>
            <a:chExt cx="5413021" cy="53890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233304" y="4302317"/>
              <a:ext cx="5413021" cy="5389018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455632" y="369113"/>
            <a:ext cx="3657823" cy="123585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396389" y="1585170"/>
            <a:ext cx="1537418" cy="140109"/>
            <a:chOff x="8396389" y="1585170"/>
            <a:chExt cx="1537418" cy="14010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396389" y="1585170"/>
              <a:ext cx="1537418" cy="140109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549792" y="1810544"/>
            <a:ext cx="5098995" cy="654843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81476" y="4679019"/>
            <a:ext cx="1328878" cy="891621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43868" y="5758420"/>
            <a:ext cx="4682700" cy="994472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797581" y="4679019"/>
            <a:ext cx="1328878" cy="891621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852353" y="5758420"/>
            <a:ext cx="4716719" cy="2980605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649104" y="4679019"/>
            <a:ext cx="1347925" cy="901144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694287" y="5758420"/>
            <a:ext cx="4722805" cy="298060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DC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68426" y="3838936"/>
            <a:ext cx="3726094" cy="1044928"/>
            <a:chOff x="668426" y="3838936"/>
            <a:chExt cx="3726094" cy="10449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426" y="3838936"/>
              <a:ext cx="3726094" cy="104492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4145" y="3794508"/>
            <a:ext cx="4056750" cy="122857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7250152" y="174093"/>
            <a:ext cx="858652" cy="859054"/>
            <a:chOff x="17250152" y="174093"/>
            <a:chExt cx="858652" cy="85905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250152" y="174093"/>
              <a:ext cx="858652" cy="85905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39101" y="173892"/>
            <a:ext cx="858652" cy="859054"/>
            <a:chOff x="239101" y="173892"/>
            <a:chExt cx="858652" cy="85905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5400000">
              <a:off x="239101" y="173892"/>
              <a:ext cx="858652" cy="85905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250152" y="9215719"/>
            <a:ext cx="858652" cy="859054"/>
            <a:chOff x="17250152" y="9215719"/>
            <a:chExt cx="858652" cy="85905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250152" y="9215719"/>
              <a:ext cx="858652" cy="85905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39101" y="9215921"/>
            <a:ext cx="858652" cy="859054"/>
            <a:chOff x="239101" y="9215921"/>
            <a:chExt cx="858652" cy="85905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239101" y="9215921"/>
              <a:ext cx="858652" cy="85905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018870" y="4990851"/>
            <a:ext cx="10306261" cy="222971"/>
            <a:chOff x="6018870" y="4990851"/>
            <a:chExt cx="10306261" cy="22297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6200000">
              <a:off x="6018870" y="4990851"/>
              <a:ext cx="10306261" cy="22297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603734" y="603620"/>
            <a:ext cx="1136532" cy="1136532"/>
            <a:chOff x="10603734" y="603620"/>
            <a:chExt cx="1136532" cy="1136532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603734" y="603620"/>
              <a:ext cx="1136532" cy="113653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603734" y="2463962"/>
            <a:ext cx="1136532" cy="1136532"/>
            <a:chOff x="10603734" y="2463962"/>
            <a:chExt cx="1136532" cy="1136532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603734" y="2463962"/>
              <a:ext cx="1136532" cy="113653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0603734" y="4348701"/>
            <a:ext cx="1136532" cy="1136532"/>
            <a:chOff x="10603734" y="4348701"/>
            <a:chExt cx="1136532" cy="1136532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603734" y="4348701"/>
              <a:ext cx="1136532" cy="1136532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0603734" y="6348726"/>
            <a:ext cx="1136532" cy="1136532"/>
            <a:chOff x="10603734" y="6348726"/>
            <a:chExt cx="1136532" cy="1136532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603734" y="6348726"/>
              <a:ext cx="1136532" cy="1136532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0603734" y="8381730"/>
            <a:ext cx="1136532" cy="1136532"/>
            <a:chOff x="10603734" y="8381730"/>
            <a:chExt cx="1136532" cy="1136532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603734" y="8381730"/>
              <a:ext cx="1136532" cy="1136532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535165" y="829038"/>
            <a:ext cx="1048060" cy="750231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535137" y="2689383"/>
            <a:ext cx="1125222" cy="742774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535137" y="4582868"/>
            <a:ext cx="1134212" cy="742774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535137" y="6574145"/>
            <a:ext cx="1138517" cy="725793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535137" y="8598592"/>
            <a:ext cx="1124679" cy="776641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938335" y="906630"/>
            <a:ext cx="3588680" cy="617451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930763" y="968553"/>
            <a:ext cx="2643567" cy="500625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6095497" y="2739373"/>
            <a:ext cx="4459994" cy="617451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1930763" y="2644121"/>
            <a:ext cx="3935158" cy="907672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6938335" y="4630135"/>
            <a:ext cx="3598204" cy="617451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9273583" y="6603763"/>
            <a:ext cx="1262908" cy="617451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1930763" y="4179887"/>
            <a:ext cx="3979187" cy="1721758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1930763" y="6550144"/>
            <a:ext cx="3790577" cy="827272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1930763" y="8606620"/>
            <a:ext cx="3968348" cy="780320"/>
          </a:xfrm>
          <a:prstGeom prst="rect">
            <a:avLst/>
          </a:prstGeom>
        </p:spPr>
      </p:pic>
      <p:pic>
        <p:nvPicPr>
          <p:cNvPr id="50" name="Object 49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5596516" y="8572392"/>
            <a:ext cx="4930289" cy="61738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5087FCE8-C114-4A2A-A90E-109FE7AF69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989619"/>
            <a:ext cx="13716000" cy="8307761"/>
          </a:xfrm>
        </p:spPr>
      </p:pic>
    </p:spTree>
    <p:extLst>
      <p:ext uri="{BB962C8B-B14F-4D97-AF65-F5344CB8AC3E}">
        <p14:creationId xmlns:p14="http://schemas.microsoft.com/office/powerpoint/2010/main" val="34418516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5F2D9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305250" y="5276862"/>
            <a:ext cx="1788700" cy="121680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817196" y="1025072"/>
            <a:ext cx="6799932" cy="5161560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430478" y="8749240"/>
            <a:ext cx="2164546" cy="61745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068583" y="8241951"/>
            <a:ext cx="194611" cy="194611"/>
            <a:chOff x="13068583" y="8241951"/>
            <a:chExt cx="194611" cy="19461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068583" y="8241951"/>
              <a:ext cx="194611" cy="19461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068583" y="8936076"/>
            <a:ext cx="194611" cy="194611"/>
            <a:chOff x="13068583" y="8936076"/>
            <a:chExt cx="194611" cy="19461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068583" y="8936076"/>
              <a:ext cx="194611" cy="19461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2311" y="1761392"/>
            <a:ext cx="3749956" cy="227172"/>
            <a:chOff x="52311" y="1761392"/>
            <a:chExt cx="3749956" cy="22717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6200000">
              <a:off x="52311" y="1761392"/>
              <a:ext cx="3749956" cy="22717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685413" y="5209325"/>
            <a:ext cx="363691" cy="1269509"/>
            <a:chOff x="9685413" y="5209325"/>
            <a:chExt cx="363691" cy="1269509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9685413" y="5209325"/>
              <a:ext cx="363691" cy="363861"/>
              <a:chOff x="9685413" y="5209325"/>
              <a:chExt cx="363691" cy="363861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9685413" y="5209325"/>
                <a:ext cx="363691" cy="363861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9685413" y="6114972"/>
              <a:ext cx="363691" cy="363861"/>
              <a:chOff x="9685413" y="6114972"/>
              <a:chExt cx="363691" cy="363861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9685413" y="6114972"/>
                <a:ext cx="363691" cy="363861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8236525" y="5199886"/>
            <a:ext cx="363861" cy="1288386"/>
            <a:chOff x="8236525" y="5199886"/>
            <a:chExt cx="363861" cy="1288386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8236610" y="5199801"/>
              <a:ext cx="363691" cy="363861"/>
              <a:chOff x="8236610" y="5199801"/>
              <a:chExt cx="363691" cy="363861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5400000">
                <a:off x="8236610" y="5199801"/>
                <a:ext cx="363691" cy="36386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8236610" y="6124496"/>
              <a:ext cx="363691" cy="363861"/>
              <a:chOff x="8236610" y="6124496"/>
              <a:chExt cx="363691" cy="363861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5400000">
                <a:off x="8236610" y="6124496"/>
                <a:ext cx="363691" cy="363861"/>
              </a:xfrm>
              <a:prstGeom prst="rect">
                <a:avLst/>
              </a:prstGeom>
            </p:spPr>
          </p:pic>
        </p:grpSp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446097" y="8011744"/>
            <a:ext cx="1622956" cy="66436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5F2D9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69003" y="440845"/>
            <a:ext cx="1788700" cy="129170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631746" y="3545635"/>
            <a:ext cx="6171429" cy="6740080"/>
            <a:chOff x="11631746" y="3545635"/>
            <a:chExt cx="6171429" cy="674008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631746" y="3545635"/>
              <a:ext cx="6171429" cy="6740080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494575" y="1952314"/>
            <a:ext cx="6535986" cy="147149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94908" y="1729646"/>
            <a:ext cx="1352830" cy="140109"/>
            <a:chOff x="794908" y="1729646"/>
            <a:chExt cx="1352830" cy="14010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94908" y="1729646"/>
              <a:ext cx="1352830" cy="140109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63163" y="1966955"/>
            <a:ext cx="1622956" cy="62065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82210" y="3640873"/>
            <a:ext cx="4144941" cy="4144941"/>
            <a:chOff x="782210" y="3640873"/>
            <a:chExt cx="4144941" cy="414494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82210" y="3640873"/>
              <a:ext cx="4144941" cy="414494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134891" y="3640873"/>
            <a:ext cx="4144941" cy="4144941"/>
            <a:chOff x="6134891" y="3640873"/>
            <a:chExt cx="4144941" cy="414494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134891" y="3640873"/>
              <a:ext cx="4144941" cy="4144941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87525" y="8316554"/>
            <a:ext cx="2219005" cy="491671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640211" y="8257049"/>
            <a:ext cx="2459538" cy="59245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7439484" y="1775301"/>
            <a:ext cx="363691" cy="363861"/>
            <a:chOff x="17439484" y="1775301"/>
            <a:chExt cx="363691" cy="36386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7439484" y="1775301"/>
              <a:ext cx="363691" cy="36386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631831" y="1800613"/>
            <a:ext cx="363691" cy="363861"/>
            <a:chOff x="11631831" y="1800613"/>
            <a:chExt cx="363691" cy="363861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5400000">
              <a:off x="11631831" y="1800613"/>
              <a:ext cx="363691" cy="363861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187993" y="4038717"/>
            <a:ext cx="5060791" cy="4754219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488381" y="1432384"/>
            <a:ext cx="8436472" cy="8561919"/>
            <a:chOff x="1488381" y="1432384"/>
            <a:chExt cx="8436472" cy="8561919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488381" y="1432384"/>
              <a:ext cx="8436472" cy="856191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AE397ED5-4D92-45D1-850D-8F1A36458B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0" y="1343573"/>
            <a:ext cx="16230600" cy="7599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0605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DC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32946" y="4302317"/>
            <a:ext cx="5413021" cy="5389018"/>
            <a:chOff x="732946" y="4302317"/>
            <a:chExt cx="5413021" cy="53890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32946" y="4302317"/>
              <a:ext cx="5413021" cy="53890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483125" y="4302317"/>
            <a:ext cx="5413021" cy="5389018"/>
            <a:chOff x="6483125" y="4302317"/>
            <a:chExt cx="5413021" cy="538901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83125" y="4302317"/>
              <a:ext cx="5413021" cy="538901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233304" y="4302317"/>
            <a:ext cx="5413021" cy="5389018"/>
            <a:chOff x="12233304" y="4302317"/>
            <a:chExt cx="5413021" cy="53890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233304" y="4302317"/>
              <a:ext cx="5413021" cy="5389018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455632" y="371100"/>
            <a:ext cx="3648299" cy="121493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398409" y="1585170"/>
            <a:ext cx="1426751" cy="140109"/>
            <a:chOff x="8398409" y="1585170"/>
            <a:chExt cx="1426751" cy="14010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398409" y="1585170"/>
              <a:ext cx="1426751" cy="140109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774064" y="1719197"/>
            <a:ext cx="6750185" cy="1069814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17970" y="3274548"/>
            <a:ext cx="1209891" cy="1226053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81476" y="4683981"/>
            <a:ext cx="3425411" cy="1682544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58467" y="6499858"/>
            <a:ext cx="4610826" cy="620407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368149" y="3274549"/>
            <a:ext cx="1428939" cy="1223120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118358" y="3274549"/>
            <a:ext cx="1428939" cy="1232644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797581" y="4683981"/>
            <a:ext cx="4486182" cy="1692068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874572" y="6499858"/>
            <a:ext cx="4596378" cy="2714454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649104" y="4683981"/>
            <a:ext cx="4663963" cy="1682544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2726029" y="6499858"/>
            <a:ext cx="3686721" cy="1779407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7FEC2A1-E61D-48D2-866D-6E1B981601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576124"/>
            <a:ext cx="14173200" cy="9134751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320DE1AF-F2DF-4782-A3FD-02502EF7D3D5}"/>
              </a:ext>
            </a:extLst>
          </p:cNvPr>
          <p:cNvGrpSpPr/>
          <p:nvPr/>
        </p:nvGrpSpPr>
        <p:grpSpPr>
          <a:xfrm>
            <a:off x="2674011" y="1006329"/>
            <a:ext cx="12939978" cy="8274341"/>
            <a:chOff x="3886200" y="1517359"/>
            <a:chExt cx="9885714" cy="6321322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AB81F329-8669-459D-8ADD-C5006ED7DE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86200" y="4686300"/>
              <a:ext cx="9885714" cy="3152381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933EFFC1-02C8-4A7A-8B21-66AC0A1F78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86200" y="1517359"/>
              <a:ext cx="9885714" cy="319047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DC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32439" y="435823"/>
            <a:ext cx="5531738" cy="121581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74545" y="1648662"/>
            <a:ext cx="4946332" cy="140109"/>
            <a:chOff x="874545" y="1648662"/>
            <a:chExt cx="4946332" cy="14010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74545" y="1648662"/>
              <a:ext cx="4946332" cy="14010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26598" y="1887693"/>
            <a:ext cx="3533938" cy="65058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839277" y="4253801"/>
            <a:ext cx="7578263" cy="141047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3006705" y="3551003"/>
            <a:ext cx="622679" cy="622971"/>
            <a:chOff x="13006705" y="3551003"/>
            <a:chExt cx="622679" cy="62297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006705" y="3551003"/>
              <a:ext cx="622679" cy="6229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656476" y="3551003"/>
            <a:ext cx="622679" cy="622971"/>
            <a:chOff x="4656476" y="3551003"/>
            <a:chExt cx="622679" cy="62297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5400000">
              <a:off x="4656476" y="3551003"/>
              <a:ext cx="622679" cy="62297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006705" y="5381885"/>
            <a:ext cx="622679" cy="622971"/>
            <a:chOff x="13006705" y="5381885"/>
            <a:chExt cx="622679" cy="62297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006705" y="5381885"/>
              <a:ext cx="622679" cy="62297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656476" y="5382031"/>
            <a:ext cx="622679" cy="622971"/>
            <a:chOff x="4656476" y="5382031"/>
            <a:chExt cx="622679" cy="62297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5400000">
              <a:off x="4656476" y="5382031"/>
              <a:ext cx="622679" cy="62297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840120" y="7114733"/>
            <a:ext cx="4929849" cy="3438913"/>
            <a:chOff x="12840120" y="7114733"/>
            <a:chExt cx="4929849" cy="343891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840120" y="7114733"/>
              <a:ext cx="4929849" cy="3438913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412505" y="7469020"/>
            <a:ext cx="3891731" cy="2067702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5F2D9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324188" y="5278851"/>
            <a:ext cx="1779177" cy="123398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817195" y="1023900"/>
            <a:ext cx="6636990" cy="5162895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430478" y="8703316"/>
            <a:ext cx="3603537" cy="70593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068583" y="8241951"/>
            <a:ext cx="194611" cy="194611"/>
            <a:chOff x="13068583" y="8241951"/>
            <a:chExt cx="194611" cy="19461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068583" y="8241951"/>
              <a:ext cx="194611" cy="19461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068583" y="8936076"/>
            <a:ext cx="194611" cy="194611"/>
            <a:chOff x="13068583" y="8936076"/>
            <a:chExt cx="194611" cy="19461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068583" y="8936076"/>
              <a:ext cx="194611" cy="19461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2311" y="1761392"/>
            <a:ext cx="3749956" cy="227172"/>
            <a:chOff x="52311" y="1761392"/>
            <a:chExt cx="3749956" cy="22717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6200000">
              <a:off x="52311" y="1761392"/>
              <a:ext cx="3749956" cy="22717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666474" y="5209325"/>
            <a:ext cx="363691" cy="1269509"/>
            <a:chOff x="9666474" y="5209325"/>
            <a:chExt cx="363691" cy="1269509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9666474" y="5209325"/>
              <a:ext cx="363691" cy="363861"/>
              <a:chOff x="9666474" y="5209325"/>
              <a:chExt cx="363691" cy="363861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9666474" y="5209325"/>
                <a:ext cx="363691" cy="363861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9666474" y="6114972"/>
              <a:ext cx="363691" cy="363861"/>
              <a:chOff x="9666474" y="6114972"/>
              <a:chExt cx="363691" cy="363861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9666474" y="6114972"/>
                <a:ext cx="363691" cy="363861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8255464" y="5199886"/>
            <a:ext cx="363861" cy="1288386"/>
            <a:chOff x="8255464" y="5199886"/>
            <a:chExt cx="363861" cy="1288386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8255549" y="5199801"/>
              <a:ext cx="363691" cy="363861"/>
              <a:chOff x="8255549" y="5199801"/>
              <a:chExt cx="363691" cy="363861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5400000">
                <a:off x="8255549" y="5199801"/>
                <a:ext cx="363691" cy="36386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8255549" y="6124496"/>
              <a:ext cx="363691" cy="363861"/>
              <a:chOff x="8255549" y="6124496"/>
              <a:chExt cx="363691" cy="363861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5400000">
                <a:off x="8255549" y="6124496"/>
                <a:ext cx="363691" cy="363861"/>
              </a:xfrm>
              <a:prstGeom prst="rect">
                <a:avLst/>
              </a:prstGeom>
            </p:spPr>
          </p:pic>
        </p:grpSp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446097" y="8012792"/>
            <a:ext cx="947328" cy="696414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430478" y="9444182"/>
            <a:ext cx="1710537" cy="620652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3068583" y="9634298"/>
            <a:ext cx="194611" cy="194611"/>
            <a:chOff x="13068583" y="9634298"/>
            <a:chExt cx="194611" cy="194611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068583" y="9634298"/>
              <a:ext cx="194611" cy="19461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FDC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32439" y="434592"/>
            <a:ext cx="1792823" cy="123398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74545" y="1648662"/>
            <a:ext cx="1313251" cy="140109"/>
            <a:chOff x="874545" y="1648662"/>
            <a:chExt cx="1313251" cy="14010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74545" y="1648662"/>
              <a:ext cx="1313251" cy="14010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26599" y="1917735"/>
            <a:ext cx="947328" cy="61112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839277" y="3371289"/>
            <a:ext cx="8242444" cy="261718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3006705" y="3551003"/>
            <a:ext cx="622679" cy="622971"/>
            <a:chOff x="13006705" y="3551003"/>
            <a:chExt cx="622679" cy="62297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006705" y="3551003"/>
              <a:ext cx="622679" cy="6229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656476" y="3551003"/>
            <a:ext cx="622679" cy="622971"/>
            <a:chOff x="4656476" y="3551003"/>
            <a:chExt cx="622679" cy="62297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5400000">
              <a:off x="4656476" y="3551003"/>
              <a:ext cx="622679" cy="62297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006705" y="5381885"/>
            <a:ext cx="622679" cy="622971"/>
            <a:chOff x="13006705" y="5381885"/>
            <a:chExt cx="622679" cy="62297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006705" y="5381885"/>
              <a:ext cx="622679" cy="62297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656476" y="5382031"/>
            <a:ext cx="622679" cy="622971"/>
            <a:chOff x="4656476" y="5382031"/>
            <a:chExt cx="622679" cy="62297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5400000">
              <a:off x="4656476" y="5382031"/>
              <a:ext cx="622679" cy="62297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840120" y="7114733"/>
            <a:ext cx="4929849" cy="3438913"/>
            <a:chOff x="12840120" y="7114733"/>
            <a:chExt cx="4929849" cy="343891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840120" y="7114733"/>
              <a:ext cx="4929849" cy="3438913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403620" y="7461401"/>
            <a:ext cx="3941273" cy="191527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5F2D9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276282" y="5411525"/>
            <a:ext cx="1825338" cy="121680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817193" y="1025481"/>
            <a:ext cx="6031840" cy="516129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2311" y="1761392"/>
            <a:ext cx="3749956" cy="227172"/>
            <a:chOff x="52311" y="1761392"/>
            <a:chExt cx="3749956" cy="227172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52311" y="1761392"/>
              <a:ext cx="3749956" cy="22717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714467" y="5343991"/>
            <a:ext cx="363691" cy="1269509"/>
            <a:chOff x="9714467" y="5343991"/>
            <a:chExt cx="363691" cy="1269509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9714467" y="5343991"/>
              <a:ext cx="363691" cy="363861"/>
              <a:chOff x="9714467" y="5343991"/>
              <a:chExt cx="363691" cy="363861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9714467" y="5343991"/>
                <a:ext cx="363691" cy="363861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9714467" y="6249639"/>
              <a:ext cx="363691" cy="363861"/>
              <a:chOff x="9714467" y="6249639"/>
              <a:chExt cx="363691" cy="363861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714467" y="6249639"/>
                <a:ext cx="363691" cy="363861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8207557" y="5334553"/>
            <a:ext cx="363861" cy="1288386"/>
            <a:chOff x="8207557" y="5334553"/>
            <a:chExt cx="363861" cy="1288386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8207642" y="5334468"/>
              <a:ext cx="363691" cy="363861"/>
              <a:chOff x="8207642" y="5334468"/>
              <a:chExt cx="363691" cy="363861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5400000">
                <a:off x="8207642" y="5334468"/>
                <a:ext cx="363691" cy="363861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8207642" y="6259163"/>
              <a:ext cx="363691" cy="363861"/>
              <a:chOff x="8207642" y="6259163"/>
              <a:chExt cx="363691" cy="363861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5400000">
                <a:off x="8207642" y="6259163"/>
                <a:ext cx="363691" cy="363861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13068583" y="8115857"/>
            <a:ext cx="4249437" cy="530200"/>
            <a:chOff x="13068583" y="8115857"/>
            <a:chExt cx="4249437" cy="530200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13068583" y="8241951"/>
              <a:ext cx="194611" cy="194611"/>
              <a:chOff x="13068583" y="8241951"/>
              <a:chExt cx="194611" cy="19461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3068583" y="8241951"/>
                <a:ext cx="194611" cy="194611"/>
              </a:xfrm>
              <a:prstGeom prst="rect">
                <a:avLst/>
              </a:prstGeom>
            </p:spPr>
          </p:pic>
        </p:grpSp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446097" y="8058716"/>
              <a:ext cx="1701013" cy="61745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3068583" y="8599086"/>
            <a:ext cx="4249437" cy="624134"/>
            <a:chOff x="13068583" y="8599086"/>
            <a:chExt cx="4249437" cy="624134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13068583" y="8772151"/>
              <a:ext cx="194611" cy="194611"/>
              <a:chOff x="13068583" y="8772151"/>
              <a:chExt cx="194611" cy="194611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3068583" y="8772151"/>
                <a:ext cx="194611" cy="194611"/>
              </a:xfrm>
              <a:prstGeom prst="rect">
                <a:avLst/>
              </a:prstGeom>
            </p:spPr>
          </p:pic>
        </p:grpSp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446097" y="8541944"/>
              <a:ext cx="3187613" cy="664365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3068583" y="9176257"/>
            <a:ext cx="4249437" cy="530200"/>
            <a:chOff x="13068583" y="9176257"/>
            <a:chExt cx="4249437" cy="530200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13068583" y="9302352"/>
              <a:ext cx="194611" cy="194611"/>
              <a:chOff x="13068583" y="9302352"/>
              <a:chExt cx="194611" cy="194611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3068583" y="9302352"/>
                <a:ext cx="194611" cy="194611"/>
              </a:xfrm>
              <a:prstGeom prst="rect">
                <a:avLst/>
              </a:prstGeom>
            </p:spPr>
          </p:pic>
        </p:grpSp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446097" y="9119116"/>
              <a:ext cx="1691527" cy="61738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FDC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32439" y="434592"/>
            <a:ext cx="1792823" cy="123398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74545" y="1648662"/>
            <a:ext cx="1313251" cy="140109"/>
            <a:chOff x="874545" y="1648662"/>
            <a:chExt cx="1313251" cy="14010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74545" y="1648662"/>
              <a:ext cx="1313251" cy="14010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26599" y="1917735"/>
            <a:ext cx="947328" cy="61112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937690" y="3558925"/>
            <a:ext cx="12605444" cy="263810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193855" y="3551003"/>
            <a:ext cx="622679" cy="622971"/>
            <a:chOff x="15193855" y="3551003"/>
            <a:chExt cx="622679" cy="62297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193855" y="3551003"/>
              <a:ext cx="622679" cy="6229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469180" y="3551003"/>
            <a:ext cx="622679" cy="622971"/>
            <a:chOff x="2469180" y="3551003"/>
            <a:chExt cx="622679" cy="62297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5400000">
              <a:off x="2469180" y="3551003"/>
              <a:ext cx="622679" cy="62297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193855" y="5381885"/>
            <a:ext cx="622679" cy="622971"/>
            <a:chOff x="15193855" y="5381885"/>
            <a:chExt cx="622679" cy="62297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193855" y="5381885"/>
              <a:ext cx="622679" cy="62297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469180" y="5382031"/>
            <a:ext cx="622679" cy="622971"/>
            <a:chOff x="2469180" y="5382031"/>
            <a:chExt cx="622679" cy="62297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5400000">
              <a:off x="2469180" y="5382031"/>
              <a:ext cx="622679" cy="62297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840120" y="7114733"/>
            <a:ext cx="4929849" cy="3438913"/>
            <a:chOff x="12840120" y="7114733"/>
            <a:chExt cx="4929849" cy="343891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840120" y="7114733"/>
              <a:ext cx="4929849" cy="3438913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403620" y="7461401"/>
            <a:ext cx="3939711" cy="2630663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FDC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32439" y="434592"/>
            <a:ext cx="1784299" cy="123398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74545" y="1648662"/>
            <a:ext cx="1296194" cy="140109"/>
            <a:chOff x="874545" y="1648662"/>
            <a:chExt cx="1296194" cy="14010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74545" y="1648662"/>
              <a:ext cx="1296194" cy="14010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26599" y="1917735"/>
            <a:ext cx="947328" cy="61112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839277" y="3356934"/>
            <a:ext cx="8435235" cy="261718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3006705" y="3551003"/>
            <a:ext cx="622679" cy="622971"/>
            <a:chOff x="13006705" y="3551003"/>
            <a:chExt cx="622679" cy="62297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006705" y="3551003"/>
              <a:ext cx="622679" cy="6229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656476" y="3551003"/>
            <a:ext cx="622679" cy="622971"/>
            <a:chOff x="4656476" y="3551003"/>
            <a:chExt cx="622679" cy="62297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5400000">
              <a:off x="4656476" y="3551003"/>
              <a:ext cx="622679" cy="62297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006705" y="5381885"/>
            <a:ext cx="622679" cy="622971"/>
            <a:chOff x="13006705" y="5381885"/>
            <a:chExt cx="622679" cy="62297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006705" y="5381885"/>
              <a:ext cx="622679" cy="62297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656476" y="5382031"/>
            <a:ext cx="622679" cy="622971"/>
            <a:chOff x="4656476" y="5382031"/>
            <a:chExt cx="622679" cy="62297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5400000">
              <a:off x="4656476" y="5382031"/>
              <a:ext cx="622679" cy="62297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840120" y="7114733"/>
            <a:ext cx="4929849" cy="3438913"/>
            <a:chOff x="12840120" y="7114733"/>
            <a:chExt cx="4929849" cy="343891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840120" y="7114733"/>
              <a:ext cx="4929849" cy="3438913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268522" y="7444343"/>
            <a:ext cx="3932749" cy="2660349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FFDC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32946" y="2683269"/>
            <a:ext cx="5413021" cy="3419991"/>
            <a:chOff x="732946" y="2683269"/>
            <a:chExt cx="5413021" cy="341999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32946" y="2683269"/>
              <a:ext cx="5413021" cy="341999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483125" y="2683269"/>
            <a:ext cx="5413021" cy="3419991"/>
            <a:chOff x="6483125" y="2683269"/>
            <a:chExt cx="5413021" cy="341999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83125" y="2683269"/>
              <a:ext cx="5413021" cy="341999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233304" y="2683269"/>
            <a:ext cx="5413021" cy="3419991"/>
            <a:chOff x="12233304" y="2683269"/>
            <a:chExt cx="5413021" cy="341999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233304" y="2683269"/>
              <a:ext cx="5413021" cy="341999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455632" y="371100"/>
            <a:ext cx="3638776" cy="123398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455506" y="1585170"/>
            <a:ext cx="1363571" cy="140109"/>
            <a:chOff x="8455506" y="1585170"/>
            <a:chExt cx="1363571" cy="14010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455506" y="1585170"/>
              <a:ext cx="1363571" cy="140109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549792" y="1854239"/>
            <a:ext cx="4969004" cy="620652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81476" y="3101749"/>
            <a:ext cx="4524230" cy="1692068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09640" y="4784182"/>
            <a:ext cx="3635854" cy="910159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797581" y="3056120"/>
            <a:ext cx="4486182" cy="1028687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874572" y="4784182"/>
            <a:ext cx="2359321" cy="620407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639581" y="3056120"/>
            <a:ext cx="4253620" cy="885830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716505" y="4784182"/>
            <a:ext cx="4638978" cy="119990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686168" y="6444411"/>
            <a:ext cx="5413021" cy="3419991"/>
            <a:chOff x="686168" y="6444411"/>
            <a:chExt cx="5413021" cy="3419991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6168" y="6444411"/>
              <a:ext cx="5413021" cy="341999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436347" y="6444411"/>
            <a:ext cx="5413021" cy="3419991"/>
            <a:chOff x="6436347" y="6444411"/>
            <a:chExt cx="5413021" cy="3419991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36347" y="6444411"/>
              <a:ext cx="5413021" cy="341999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186526" y="6444411"/>
            <a:ext cx="5413021" cy="3419991"/>
            <a:chOff x="12186526" y="6444411"/>
            <a:chExt cx="5413021" cy="3419991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186526" y="6444411"/>
              <a:ext cx="5413021" cy="3419991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34695" y="6817262"/>
            <a:ext cx="4484230" cy="1088382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62858" y="8545324"/>
            <a:ext cx="3620912" cy="1043493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750800" y="6817266"/>
            <a:ext cx="4072935" cy="1019163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6818267" y="8545324"/>
            <a:ext cx="4638502" cy="1043493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2602343" y="6817262"/>
            <a:ext cx="4294573" cy="1678135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2679267" y="8545324"/>
            <a:ext cx="4081321" cy="375102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FFDC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561257" y="4302317"/>
            <a:ext cx="5413021" cy="5389018"/>
            <a:chOff x="3561257" y="4302317"/>
            <a:chExt cx="5413021" cy="53890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61257" y="4302317"/>
              <a:ext cx="5413021" cy="53890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311436" y="4302317"/>
            <a:ext cx="5413021" cy="5389018"/>
            <a:chOff x="9311436" y="4302317"/>
            <a:chExt cx="5413021" cy="538901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311436" y="4302317"/>
              <a:ext cx="5413021" cy="538901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455632" y="365982"/>
            <a:ext cx="3638585" cy="122206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396389" y="1585170"/>
            <a:ext cx="1537418" cy="140109"/>
            <a:chOff x="8396389" y="1585170"/>
            <a:chExt cx="1537418" cy="14010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396389" y="1585170"/>
              <a:ext cx="1537418" cy="140109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549792" y="1810544"/>
            <a:ext cx="5098995" cy="654843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909787" y="4674457"/>
            <a:ext cx="1328878" cy="896316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789778" y="5758420"/>
            <a:ext cx="4291091" cy="2553691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625892" y="4607790"/>
            <a:ext cx="1328878" cy="953459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680668" y="5758420"/>
            <a:ext cx="4700215" cy="2854653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5F2D9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69004" y="512487"/>
            <a:ext cx="1779176" cy="122206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94908" y="1729646"/>
            <a:ext cx="1431200" cy="140109"/>
            <a:chOff x="794908" y="1729646"/>
            <a:chExt cx="1431200" cy="14010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94908" y="1729646"/>
              <a:ext cx="1431200" cy="14010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63163" y="1968659"/>
            <a:ext cx="1710128" cy="61873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99504" y="6919107"/>
            <a:ext cx="12829230" cy="1035224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926168" y="2158216"/>
            <a:ext cx="12595450" cy="102750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99504" y="5951691"/>
            <a:ext cx="8234680" cy="103522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99504" y="7886523"/>
            <a:ext cx="13347706" cy="1017135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970292" y="5022370"/>
            <a:ext cx="7513173" cy="1029649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666305" y="3125632"/>
            <a:ext cx="10839894" cy="1035224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056371" y="4092736"/>
            <a:ext cx="10397145" cy="1035224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99504" y="8853940"/>
            <a:ext cx="15290640" cy="1107763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99504" y="5022370"/>
            <a:ext cx="4585116" cy="1020125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solidFill>
          <a:srgbClr val="FFDC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133024" y="4812508"/>
            <a:ext cx="7771429" cy="1044928"/>
            <a:chOff x="5133024" y="4812508"/>
            <a:chExt cx="7771429" cy="10449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33024" y="4812508"/>
              <a:ext cx="7771429" cy="104492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43118" y="3385289"/>
            <a:ext cx="5914434" cy="165574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259658" y="4857460"/>
            <a:ext cx="7533115" cy="99026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7229207" y="228571"/>
            <a:ext cx="858652" cy="859054"/>
            <a:chOff x="17229207" y="228571"/>
            <a:chExt cx="858652" cy="85905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229207" y="228571"/>
              <a:ext cx="858652" cy="85905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42669" y="215672"/>
            <a:ext cx="858652" cy="859054"/>
            <a:chOff x="242669" y="215672"/>
            <a:chExt cx="858652" cy="85905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242669" y="215672"/>
              <a:ext cx="858652" cy="85905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229207" y="9222820"/>
            <a:ext cx="858652" cy="859054"/>
            <a:chOff x="17229207" y="9222820"/>
            <a:chExt cx="858652" cy="85905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229207" y="9222820"/>
              <a:ext cx="858652" cy="85905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42669" y="9222619"/>
            <a:ext cx="858652" cy="859054"/>
            <a:chOff x="242669" y="9222619"/>
            <a:chExt cx="858652" cy="85905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242669" y="9222619"/>
              <a:ext cx="858652" cy="85905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5F2D9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882126" y="374653"/>
            <a:ext cx="2083395" cy="121680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6324099" y="1508979"/>
            <a:ext cx="1389971" cy="144873"/>
            <a:chOff x="16324099" y="1508979"/>
            <a:chExt cx="1389971" cy="14487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324099" y="1508979"/>
              <a:ext cx="1389971" cy="144873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619811" y="1749573"/>
            <a:ext cx="5214214" cy="617452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697219" y="2712802"/>
            <a:ext cx="10122003" cy="1402974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709496" y="4768373"/>
            <a:ext cx="8020558" cy="354380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263801" y="0"/>
            <a:ext cx="6171429" cy="10285714"/>
            <a:chOff x="-263801" y="0"/>
            <a:chExt cx="6171429" cy="1028571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263801" y="0"/>
              <a:ext cx="6171429" cy="1028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0"/>
            <a:ext cx="5907627" cy="10285714"/>
            <a:chOff x="0" y="0"/>
            <a:chExt cx="5907627" cy="1028571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0" y="0"/>
              <a:ext cx="5907627" cy="102857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5F2D9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69003" y="515619"/>
            <a:ext cx="1779176" cy="121680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631746" y="3545635"/>
            <a:ext cx="6171429" cy="6740080"/>
            <a:chOff x="11631746" y="3545635"/>
            <a:chExt cx="6171429" cy="674008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631746" y="3545635"/>
              <a:ext cx="6171429" cy="6740080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494575" y="1950212"/>
            <a:ext cx="6548977" cy="148288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94908" y="1729646"/>
            <a:ext cx="1416154" cy="140109"/>
            <a:chOff x="794908" y="1729646"/>
            <a:chExt cx="1416154" cy="14010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94908" y="1729646"/>
              <a:ext cx="1416154" cy="140109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63163" y="1970230"/>
            <a:ext cx="2706899" cy="61745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82210" y="3640873"/>
            <a:ext cx="4144941" cy="4144941"/>
            <a:chOff x="782210" y="3640873"/>
            <a:chExt cx="4144941" cy="414494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82210" y="3640873"/>
              <a:ext cx="4144941" cy="414494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134891" y="3640873"/>
            <a:ext cx="4144941" cy="4144941"/>
            <a:chOff x="6134891" y="3640873"/>
            <a:chExt cx="4144941" cy="414494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134891" y="3640873"/>
              <a:ext cx="4144941" cy="4144941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87525" y="8284306"/>
            <a:ext cx="2850472" cy="523919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640211" y="8258925"/>
            <a:ext cx="2275719" cy="52391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7439484" y="1775301"/>
            <a:ext cx="363691" cy="363861"/>
            <a:chOff x="17439484" y="1775301"/>
            <a:chExt cx="363691" cy="36386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7439484" y="1775301"/>
              <a:ext cx="363691" cy="36386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631831" y="1800613"/>
            <a:ext cx="363691" cy="363861"/>
            <a:chOff x="11631831" y="1800613"/>
            <a:chExt cx="363691" cy="363861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5400000">
              <a:off x="11631831" y="1800613"/>
              <a:ext cx="363691" cy="363861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193620" y="4035372"/>
            <a:ext cx="5056330" cy="489554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5F2D9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2698" y="3949338"/>
            <a:ext cx="4625088" cy="6361773"/>
            <a:chOff x="-12698" y="3949338"/>
            <a:chExt cx="4625088" cy="636177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2698" y="3949338"/>
              <a:ext cx="4625088" cy="636177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229488" y="388161"/>
            <a:ext cx="1848261" cy="121680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327038" y="1604217"/>
            <a:ext cx="1568365" cy="140109"/>
            <a:chOff x="8327038" y="1604217"/>
            <a:chExt cx="1568365" cy="14010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327038" y="1604217"/>
              <a:ext cx="1568365" cy="14010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556992" y="1844811"/>
            <a:ext cx="3447957" cy="61745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0" y="3949338"/>
            <a:ext cx="4612389" cy="2234921"/>
            <a:chOff x="0" y="3949338"/>
            <a:chExt cx="4612389" cy="223492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3949338"/>
              <a:ext cx="4612389" cy="223492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580753" y="3949338"/>
            <a:ext cx="4562105" cy="2222222"/>
            <a:chOff x="4580753" y="3949338"/>
            <a:chExt cx="4562105" cy="222222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580753" y="3949338"/>
              <a:ext cx="4562105" cy="222222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142857" y="3949338"/>
            <a:ext cx="4660336" cy="6336376"/>
            <a:chOff x="9142857" y="3949338"/>
            <a:chExt cx="4660336" cy="633637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142857" y="3949338"/>
              <a:ext cx="4660336" cy="633637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142857" y="3949338"/>
            <a:ext cx="4673034" cy="2234921"/>
            <a:chOff x="9142857" y="3949338"/>
            <a:chExt cx="4673034" cy="223492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142857" y="3949338"/>
              <a:ext cx="4673034" cy="223492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815891" y="3949338"/>
            <a:ext cx="4469823" cy="2234921"/>
            <a:chOff x="13815891" y="3949338"/>
            <a:chExt cx="4469823" cy="2234921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815891" y="3949338"/>
              <a:ext cx="4469823" cy="2234921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19507" y="6324806"/>
            <a:ext cx="4155182" cy="1106335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897571" y="6317794"/>
            <a:ext cx="2071411" cy="891621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411733" y="6324806"/>
            <a:ext cx="1696011" cy="882097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4109866" y="6317794"/>
            <a:ext cx="3416687" cy="1015430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351583" y="7301010"/>
            <a:ext cx="3963864" cy="2069150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4898048" y="7301010"/>
            <a:ext cx="3945388" cy="2648654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9524791" y="7301010"/>
            <a:ext cx="3945388" cy="1458864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4183648" y="7301010"/>
            <a:ext cx="3945388" cy="91015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DC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32946" y="4302317"/>
            <a:ext cx="5413021" cy="5389018"/>
            <a:chOff x="732946" y="4302317"/>
            <a:chExt cx="5413021" cy="53890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32946" y="4302317"/>
              <a:ext cx="5413021" cy="53890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483125" y="4302317"/>
            <a:ext cx="5413021" cy="5389018"/>
            <a:chOff x="6483125" y="4302317"/>
            <a:chExt cx="5413021" cy="538901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83125" y="4302317"/>
              <a:ext cx="5413021" cy="538901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233304" y="4302317"/>
            <a:ext cx="5413021" cy="5389018"/>
            <a:chOff x="12233304" y="4302317"/>
            <a:chExt cx="5413021" cy="53890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233304" y="4302317"/>
              <a:ext cx="5413021" cy="5389018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455632" y="369113"/>
            <a:ext cx="3638776" cy="121680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396389" y="1585170"/>
            <a:ext cx="1451289" cy="140109"/>
            <a:chOff x="8396389" y="1585170"/>
            <a:chExt cx="1451289" cy="14010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396389" y="1585170"/>
              <a:ext cx="1451289" cy="140109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549792" y="1857516"/>
            <a:ext cx="3858262" cy="617452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17970" y="3274548"/>
            <a:ext cx="1209891" cy="1226053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81476" y="4679023"/>
            <a:ext cx="3612582" cy="882097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49582" y="5769848"/>
            <a:ext cx="4650330" cy="2287806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368149" y="3274549"/>
            <a:ext cx="1428939" cy="1223120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118358" y="3274549"/>
            <a:ext cx="1428939" cy="1232644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797581" y="4679019"/>
            <a:ext cx="2480116" cy="901144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865687" y="5769848"/>
            <a:ext cx="4662387" cy="2660349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649104" y="4679019"/>
            <a:ext cx="2461068" cy="891621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2649906" y="5769848"/>
            <a:ext cx="4642520" cy="228780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DC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32946" y="4302317"/>
            <a:ext cx="5413021" cy="5389018"/>
            <a:chOff x="732946" y="4302317"/>
            <a:chExt cx="5413021" cy="53890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32946" y="4302317"/>
              <a:ext cx="5413021" cy="53890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483125" y="4302317"/>
            <a:ext cx="5413021" cy="5389018"/>
            <a:chOff x="6483125" y="4302317"/>
            <a:chExt cx="5413021" cy="538901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83125" y="4302317"/>
              <a:ext cx="5413021" cy="538901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233304" y="4302317"/>
            <a:ext cx="5413021" cy="5389018"/>
            <a:chOff x="12233304" y="4302317"/>
            <a:chExt cx="5413021" cy="53890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233304" y="4302317"/>
              <a:ext cx="5413021" cy="5389018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455632" y="369113"/>
            <a:ext cx="3638776" cy="121680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396389" y="1585170"/>
            <a:ext cx="1451289" cy="140109"/>
            <a:chOff x="8396389" y="1585170"/>
            <a:chExt cx="1451289" cy="14010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396389" y="1585170"/>
              <a:ext cx="1451289" cy="140109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549792" y="1857516"/>
            <a:ext cx="3858262" cy="617452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17970" y="3272606"/>
            <a:ext cx="1467034" cy="1227920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81476" y="4679022"/>
            <a:ext cx="4618173" cy="882097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49582" y="5769848"/>
            <a:ext cx="4662282" cy="2287806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368149" y="3269853"/>
            <a:ext cx="1428939" cy="1237444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118358" y="3269853"/>
            <a:ext cx="1447987" cy="1237444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797581" y="4679019"/>
            <a:ext cx="1347925" cy="882097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866801" y="5770801"/>
            <a:ext cx="4664597" cy="2948635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649104" y="4679019"/>
            <a:ext cx="3002097" cy="891621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2649906" y="5769848"/>
            <a:ext cx="4652863" cy="303288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5F2D9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338603" y="5240899"/>
            <a:ext cx="1848691" cy="123585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817196" y="1025072"/>
            <a:ext cx="6690112" cy="5161560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430478" y="8702278"/>
            <a:ext cx="2405365" cy="66436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068583" y="8241951"/>
            <a:ext cx="194611" cy="194611"/>
            <a:chOff x="13068583" y="8241951"/>
            <a:chExt cx="194611" cy="19461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068583" y="8241951"/>
              <a:ext cx="194611" cy="19461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068583" y="8936076"/>
            <a:ext cx="194611" cy="194611"/>
            <a:chOff x="13068583" y="8936076"/>
            <a:chExt cx="194611" cy="19461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068583" y="8936076"/>
              <a:ext cx="194611" cy="19461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2311" y="1761392"/>
            <a:ext cx="3749956" cy="227172"/>
            <a:chOff x="52311" y="1761392"/>
            <a:chExt cx="3749956" cy="22717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6200000">
              <a:off x="52311" y="1761392"/>
              <a:ext cx="3749956" cy="22717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652063" y="5142857"/>
            <a:ext cx="363691" cy="1269509"/>
            <a:chOff x="9652063" y="5142857"/>
            <a:chExt cx="363691" cy="1269509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9652063" y="5142857"/>
              <a:ext cx="363691" cy="363861"/>
              <a:chOff x="9652063" y="5142857"/>
              <a:chExt cx="363691" cy="363861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9652063" y="5142857"/>
                <a:ext cx="363691" cy="363861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9652063" y="6048505"/>
              <a:ext cx="363691" cy="363861"/>
              <a:chOff x="9652063" y="6048505"/>
              <a:chExt cx="363691" cy="363861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9652063" y="6048505"/>
                <a:ext cx="363691" cy="363861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8269875" y="5142857"/>
            <a:ext cx="363861" cy="1288386"/>
            <a:chOff x="8269875" y="5142857"/>
            <a:chExt cx="363861" cy="1288386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8269960" y="5142772"/>
              <a:ext cx="363691" cy="363861"/>
              <a:chOff x="8269960" y="5142772"/>
              <a:chExt cx="363691" cy="363861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5400000">
                <a:off x="8269960" y="5142772"/>
                <a:ext cx="363691" cy="36386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8269960" y="6067467"/>
              <a:ext cx="363691" cy="363861"/>
              <a:chOff x="8269960" y="6067467"/>
              <a:chExt cx="363691" cy="363861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5400000">
                <a:off x="8269960" y="6067467"/>
                <a:ext cx="363691" cy="363861"/>
              </a:xfrm>
              <a:prstGeom prst="rect">
                <a:avLst/>
              </a:prstGeom>
            </p:spPr>
          </p:pic>
        </p:grpSp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446097" y="8058716"/>
            <a:ext cx="3909804" cy="617451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0</Words>
  <Application>Microsoft Office PowerPoint</Application>
  <PresentationFormat>사용자 지정</PresentationFormat>
  <Paragraphs>0</Paragraphs>
  <Slides>35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38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sh22h</cp:lastModifiedBy>
  <cp:revision>1</cp:revision>
  <dcterms:created xsi:type="dcterms:W3CDTF">2022-11-16T00:05:01Z</dcterms:created>
  <dcterms:modified xsi:type="dcterms:W3CDTF">2022-11-15T15:09:56Z</dcterms:modified>
</cp:coreProperties>
</file>